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media/image6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2"/>
  </p:notesMasterIdLst>
  <p:sldIdLst>
    <p:sldId id="256" r:id="rId2"/>
    <p:sldId id="288" r:id="rId3"/>
    <p:sldId id="291" r:id="rId4"/>
    <p:sldId id="318" r:id="rId5"/>
    <p:sldId id="292" r:id="rId6"/>
    <p:sldId id="290" r:id="rId7"/>
    <p:sldId id="293" r:id="rId8"/>
    <p:sldId id="294" r:id="rId9"/>
    <p:sldId id="296" r:id="rId10"/>
    <p:sldId id="297" r:id="rId11"/>
    <p:sldId id="298" r:id="rId12"/>
    <p:sldId id="299" r:id="rId13"/>
    <p:sldId id="300" r:id="rId14"/>
    <p:sldId id="301" r:id="rId15"/>
    <p:sldId id="303" r:id="rId16"/>
    <p:sldId id="304" r:id="rId17"/>
    <p:sldId id="305" r:id="rId18"/>
    <p:sldId id="306" r:id="rId19"/>
    <p:sldId id="321" r:id="rId20"/>
    <p:sldId id="308" r:id="rId21"/>
    <p:sldId id="309" r:id="rId22"/>
    <p:sldId id="311" r:id="rId23"/>
    <p:sldId id="312" r:id="rId24"/>
    <p:sldId id="313" r:id="rId25"/>
    <p:sldId id="314" r:id="rId26"/>
    <p:sldId id="315" r:id="rId27"/>
    <p:sldId id="316" r:id="rId28"/>
    <p:sldId id="317" r:id="rId29"/>
    <p:sldId id="319" r:id="rId30"/>
    <p:sldId id="320" r:id="rId31"/>
  </p:sldIdLst>
  <p:sldSz cx="11160125" cy="8280400"/>
  <p:notesSz cx="6858000" cy="9144000"/>
  <p:embeddedFontLst>
    <p:embeddedFont>
      <p:font typeface="Algerian" panose="04020705040A02060702" pitchFamily="82" charset="0"/>
      <p:regular r:id="rId33"/>
    </p:embeddedFont>
    <p:embeddedFont>
      <p:font typeface="Arial Black" panose="020B0A04020102020204" pitchFamily="34" charset="0"/>
      <p:bold r:id="rId34"/>
    </p:embeddedFont>
    <p:embeddedFont>
      <p:font typeface="Krona One" panose="020B0604020202020204" charset="0"/>
      <p:regular r:id="rId35"/>
    </p:embeddedFont>
    <p:embeddedFont>
      <p:font typeface="Lucida Sans Unicode" panose="020B0602030504020204" pitchFamily="34" charset="0"/>
      <p:regular r:id="rId36"/>
    </p:embeddedFont>
    <p:embeddedFont>
      <p:font typeface="Montserrat" panose="000005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B2925B-4FEA-4E59-BF01-E0782D21EF75}">
  <a:tblStyle styleId="{74B2925B-4FEA-4E59-BF01-E0782D21EF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291" autoAdjust="0"/>
  </p:normalViewPr>
  <p:slideViewPr>
    <p:cSldViewPr snapToGrid="0">
      <p:cViewPr varScale="1">
        <p:scale>
          <a:sx n="60" d="100"/>
          <a:sy n="60" d="100"/>
        </p:scale>
        <p:origin x="13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17022-CAA3-413E-96F3-6D6C13F853EF}"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n-US"/>
        </a:p>
      </dgm:t>
    </dgm:pt>
    <dgm:pt modelId="{E9DD7148-BB8A-4F06-912D-6AE9BE389794}">
      <dgm:prSet phldrT="[Text]"/>
      <dgm:spPr/>
      <dgm:t>
        <a:bodyPr/>
        <a:lstStyle/>
        <a:p>
          <a:r>
            <a:rPr lang="en-US" b="1" dirty="0">
              <a:solidFill>
                <a:schemeClr val="tx1"/>
              </a:solidFill>
              <a:latin typeface="Algerian" panose="04020705040A02060702" pitchFamily="82" charset="0"/>
              <a:cs typeface="Arial" panose="020B0604020202020204" pitchFamily="34" charset="0"/>
            </a:rPr>
            <a:t>About </a:t>
          </a:r>
          <a:endParaRPr lang="en-US" b="1" dirty="0">
            <a:solidFill>
              <a:schemeClr val="tx1"/>
            </a:solidFill>
            <a:latin typeface="Algerian" panose="04020705040A02060702" pitchFamily="82" charset="0"/>
          </a:endParaRPr>
        </a:p>
      </dgm:t>
    </dgm:pt>
    <dgm:pt modelId="{D1D56BEB-615C-461D-85D2-D28A2DB83A5B}" type="parTrans" cxnId="{66DB13BC-5269-400A-84C4-2F2066DBCF99}">
      <dgm:prSet/>
      <dgm:spPr/>
      <dgm:t>
        <a:bodyPr/>
        <a:lstStyle/>
        <a:p>
          <a:endParaRPr lang="en-US"/>
        </a:p>
      </dgm:t>
    </dgm:pt>
    <dgm:pt modelId="{778AE1BB-08E3-4205-B246-851E6104D05A}" type="sibTrans" cxnId="{66DB13BC-5269-400A-84C4-2F2066DBCF99}">
      <dgm:prSet/>
      <dgm:spPr/>
      <dgm:t>
        <a:bodyPr/>
        <a:lstStyle/>
        <a:p>
          <a:endParaRPr lang="en-US"/>
        </a:p>
      </dgm:t>
    </dgm:pt>
    <dgm:pt modelId="{33978683-9282-4E5E-8705-9BDFDD2BFB25}">
      <dgm:prSet phldrT="[Text]"/>
      <dgm:spPr>
        <a:solidFill>
          <a:schemeClr val="accent1">
            <a:lumMod val="60000"/>
            <a:lumOff val="40000"/>
          </a:schemeClr>
        </a:solidFill>
      </dgm:spPr>
      <dgm:t>
        <a:bodyPr/>
        <a:lstStyle/>
        <a:p>
          <a:r>
            <a:rPr lang="en-US" b="1" dirty="0">
              <a:solidFill>
                <a:schemeClr val="tx1"/>
              </a:solidFill>
              <a:latin typeface="Algerian" panose="04020705040A02060702" pitchFamily="82" charset="0"/>
            </a:rPr>
            <a:t>Action</a:t>
          </a:r>
        </a:p>
      </dgm:t>
    </dgm:pt>
    <dgm:pt modelId="{B442BBC5-BB93-4440-AF30-D44DCA2D151E}" type="parTrans" cxnId="{43638952-8CB9-4142-8BF8-F566C556D96C}">
      <dgm:prSet/>
      <dgm:spPr/>
      <dgm:t>
        <a:bodyPr/>
        <a:lstStyle/>
        <a:p>
          <a:endParaRPr lang="en-US"/>
        </a:p>
      </dgm:t>
    </dgm:pt>
    <dgm:pt modelId="{9F7922B9-7876-434B-B7B2-EDAC428AECAF}" type="sibTrans" cxnId="{43638952-8CB9-4142-8BF8-F566C556D96C}">
      <dgm:prSet/>
      <dgm:spPr/>
      <dgm:t>
        <a:bodyPr/>
        <a:lstStyle/>
        <a:p>
          <a:endParaRPr lang="en-US"/>
        </a:p>
      </dgm:t>
    </dgm:pt>
    <dgm:pt modelId="{7CBE899D-9683-4DEC-B57E-299A19FB94AD}">
      <dgm:prSet phldrT="[Text]"/>
      <dgm:spPr>
        <a:solidFill>
          <a:schemeClr val="tx2">
            <a:lumMod val="40000"/>
            <a:lumOff val="60000"/>
          </a:schemeClr>
        </a:solidFill>
      </dgm:spPr>
      <dgm:t>
        <a:bodyPr/>
        <a:lstStyle/>
        <a:p>
          <a:r>
            <a:rPr lang="en-US" b="1" dirty="0">
              <a:solidFill>
                <a:schemeClr val="tx1"/>
              </a:solidFill>
              <a:latin typeface="Algerian" panose="04020705040A02060702" pitchFamily="82" charset="0"/>
            </a:rPr>
            <a:t>Primary Insights</a:t>
          </a:r>
        </a:p>
      </dgm:t>
    </dgm:pt>
    <dgm:pt modelId="{A15C72C2-6D15-4854-933F-15C35BE6E263}" type="parTrans" cxnId="{4326F54F-18CC-434D-9FDB-1462B8AEB516}">
      <dgm:prSet/>
      <dgm:spPr/>
      <dgm:t>
        <a:bodyPr/>
        <a:lstStyle/>
        <a:p>
          <a:endParaRPr lang="en-US"/>
        </a:p>
      </dgm:t>
    </dgm:pt>
    <dgm:pt modelId="{35067DE1-EFC5-4D88-BA99-F2FA18ABB51E}" type="sibTrans" cxnId="{4326F54F-18CC-434D-9FDB-1462B8AEB516}">
      <dgm:prSet/>
      <dgm:spPr/>
      <dgm:t>
        <a:bodyPr/>
        <a:lstStyle/>
        <a:p>
          <a:endParaRPr lang="en-US"/>
        </a:p>
      </dgm:t>
    </dgm:pt>
    <dgm:pt modelId="{5632FFCE-68F7-4074-95FD-942C15B3941B}">
      <dgm:prSet phldrT="[Text]"/>
      <dgm:spPr/>
      <dgm:t>
        <a:bodyPr/>
        <a:lstStyle/>
        <a:p>
          <a:r>
            <a:rPr lang="en-US" b="1" dirty="0">
              <a:solidFill>
                <a:schemeClr val="tx1"/>
              </a:solidFill>
              <a:latin typeface="Algerian" panose="04020705040A02060702" pitchFamily="82" charset="0"/>
              <a:cs typeface="Arial" panose="020B0604020202020204" pitchFamily="34" charset="0"/>
            </a:rPr>
            <a:t>recommendation </a:t>
          </a:r>
          <a:endParaRPr lang="en-US" b="1" dirty="0">
            <a:solidFill>
              <a:schemeClr val="tx1"/>
            </a:solidFill>
            <a:latin typeface="Algerian" panose="04020705040A02060702" pitchFamily="82" charset="0"/>
          </a:endParaRPr>
        </a:p>
      </dgm:t>
    </dgm:pt>
    <dgm:pt modelId="{F65EC2BA-A1B1-4BED-AC46-4AD8A5915805}" type="parTrans" cxnId="{1570A66D-2BA0-4036-A1CA-C947A4ED0E27}">
      <dgm:prSet/>
      <dgm:spPr/>
      <dgm:t>
        <a:bodyPr/>
        <a:lstStyle/>
        <a:p>
          <a:endParaRPr lang="en-US"/>
        </a:p>
      </dgm:t>
    </dgm:pt>
    <dgm:pt modelId="{5DDA2976-A2C5-49EB-920C-876182D0141D}" type="sibTrans" cxnId="{1570A66D-2BA0-4036-A1CA-C947A4ED0E27}">
      <dgm:prSet/>
      <dgm:spPr/>
      <dgm:t>
        <a:bodyPr/>
        <a:lstStyle/>
        <a:p>
          <a:endParaRPr lang="en-US"/>
        </a:p>
      </dgm:t>
    </dgm:pt>
    <dgm:pt modelId="{98372861-8205-42B2-9183-CB77EADBD95B}">
      <dgm:prSet phldrT="[Text]"/>
      <dgm:spPr/>
      <dgm:t>
        <a:bodyPr/>
        <a:lstStyle/>
        <a:p>
          <a:r>
            <a:rPr lang="en-US" b="1" dirty="0">
              <a:solidFill>
                <a:schemeClr val="tx1"/>
              </a:solidFill>
              <a:latin typeface="Algerian" panose="04020705040A02060702" pitchFamily="82" charset="0"/>
            </a:rPr>
            <a:t>Brand</a:t>
          </a:r>
          <a:r>
            <a:rPr lang="en-US" b="1" baseline="0" dirty="0">
              <a:solidFill>
                <a:schemeClr val="tx1"/>
              </a:solidFill>
              <a:latin typeface="Algerian" panose="04020705040A02060702" pitchFamily="82" charset="0"/>
            </a:rPr>
            <a:t> ambassador</a:t>
          </a:r>
          <a:endParaRPr lang="en-US" b="1" dirty="0">
            <a:solidFill>
              <a:schemeClr val="tx1"/>
            </a:solidFill>
            <a:latin typeface="Algerian" panose="04020705040A02060702" pitchFamily="82" charset="0"/>
          </a:endParaRPr>
        </a:p>
      </dgm:t>
    </dgm:pt>
    <dgm:pt modelId="{11214C7E-7ABA-4D06-A1F9-867EFC0DFDAC}" type="parTrans" cxnId="{ABF9EDF1-8164-4E55-AB9A-0AA892B0BAED}">
      <dgm:prSet/>
      <dgm:spPr/>
      <dgm:t>
        <a:bodyPr/>
        <a:lstStyle/>
        <a:p>
          <a:endParaRPr lang="en-US"/>
        </a:p>
      </dgm:t>
    </dgm:pt>
    <dgm:pt modelId="{5784C08F-916D-43A4-A823-C25C79BCAEF8}" type="sibTrans" cxnId="{ABF9EDF1-8164-4E55-AB9A-0AA892B0BAED}">
      <dgm:prSet/>
      <dgm:spPr/>
      <dgm:t>
        <a:bodyPr/>
        <a:lstStyle/>
        <a:p>
          <a:endParaRPr lang="en-US"/>
        </a:p>
      </dgm:t>
    </dgm:pt>
    <dgm:pt modelId="{941880C6-118D-49AF-B8A2-B202973AAC50}">
      <dgm:prSet phldrT="[Text]"/>
      <dgm:spPr/>
      <dgm:t>
        <a:bodyPr/>
        <a:lstStyle/>
        <a:p>
          <a:r>
            <a:rPr lang="en-US" b="1" dirty="0">
              <a:solidFill>
                <a:schemeClr val="tx1"/>
              </a:solidFill>
              <a:latin typeface="Algerian" panose="04020705040A02060702" pitchFamily="82" charset="0"/>
            </a:rPr>
            <a:t>task</a:t>
          </a:r>
        </a:p>
      </dgm:t>
    </dgm:pt>
    <dgm:pt modelId="{29E7110A-BD78-4DCB-A0EA-227D058C54B9}" type="sibTrans" cxnId="{331E4BF5-3EFC-4546-A540-21C3FD09F04D}">
      <dgm:prSet/>
      <dgm:spPr/>
      <dgm:t>
        <a:bodyPr/>
        <a:lstStyle/>
        <a:p>
          <a:endParaRPr lang="en-US"/>
        </a:p>
      </dgm:t>
    </dgm:pt>
    <dgm:pt modelId="{04D10BD1-E2AD-4C82-A151-354B780C7ECF}" type="parTrans" cxnId="{331E4BF5-3EFC-4546-A540-21C3FD09F04D}">
      <dgm:prSet/>
      <dgm:spPr/>
      <dgm:t>
        <a:bodyPr/>
        <a:lstStyle/>
        <a:p>
          <a:endParaRPr lang="en-US"/>
        </a:p>
      </dgm:t>
    </dgm:pt>
    <dgm:pt modelId="{F41C0A6A-2DF7-4BB9-B1E9-D6866E483F33}" type="pres">
      <dgm:prSet presAssocID="{D8617022-CAA3-413E-96F3-6D6C13F853EF}" presName="Name0" presStyleCnt="0">
        <dgm:presLayoutVars>
          <dgm:chMax val="7"/>
          <dgm:chPref val="7"/>
          <dgm:dir/>
        </dgm:presLayoutVars>
      </dgm:prSet>
      <dgm:spPr/>
    </dgm:pt>
    <dgm:pt modelId="{5008DA0F-9E56-4216-9818-2D35BA2261C4}" type="pres">
      <dgm:prSet presAssocID="{D8617022-CAA3-413E-96F3-6D6C13F853EF}" presName="Name1" presStyleCnt="0"/>
      <dgm:spPr/>
    </dgm:pt>
    <dgm:pt modelId="{6FEAC9FF-5EFE-4FD4-AA60-3426DF24F2EC}" type="pres">
      <dgm:prSet presAssocID="{D8617022-CAA3-413E-96F3-6D6C13F853EF}" presName="cycle" presStyleCnt="0"/>
      <dgm:spPr/>
    </dgm:pt>
    <dgm:pt modelId="{59698396-9D4A-4F32-9CE5-814DE0E514BE}" type="pres">
      <dgm:prSet presAssocID="{D8617022-CAA3-413E-96F3-6D6C13F853EF}" presName="srcNode" presStyleLbl="node1" presStyleIdx="0" presStyleCnt="6"/>
      <dgm:spPr/>
    </dgm:pt>
    <dgm:pt modelId="{04C2E8E5-E395-40BA-8A94-D2B035C981D7}" type="pres">
      <dgm:prSet presAssocID="{D8617022-CAA3-413E-96F3-6D6C13F853EF}" presName="conn" presStyleLbl="parChTrans1D2" presStyleIdx="0" presStyleCnt="1"/>
      <dgm:spPr/>
    </dgm:pt>
    <dgm:pt modelId="{69D61DEC-968F-455F-BF23-96F2797C6F0E}" type="pres">
      <dgm:prSet presAssocID="{D8617022-CAA3-413E-96F3-6D6C13F853EF}" presName="extraNode" presStyleLbl="node1" presStyleIdx="0" presStyleCnt="6"/>
      <dgm:spPr/>
    </dgm:pt>
    <dgm:pt modelId="{53B29446-1CFA-46DF-8E82-98632E3680B0}" type="pres">
      <dgm:prSet presAssocID="{D8617022-CAA3-413E-96F3-6D6C13F853EF}" presName="dstNode" presStyleLbl="node1" presStyleIdx="0" presStyleCnt="6"/>
      <dgm:spPr/>
    </dgm:pt>
    <dgm:pt modelId="{1F00FD58-048C-434F-A7F4-523B6656121E}" type="pres">
      <dgm:prSet presAssocID="{E9DD7148-BB8A-4F06-912D-6AE9BE389794}" presName="text_1" presStyleLbl="node1" presStyleIdx="0" presStyleCnt="6" custLinFactNeighborX="-516" custLinFactNeighborY="2039">
        <dgm:presLayoutVars>
          <dgm:bulletEnabled val="1"/>
        </dgm:presLayoutVars>
      </dgm:prSet>
      <dgm:spPr/>
    </dgm:pt>
    <dgm:pt modelId="{0EC8DE36-F714-4CFC-A315-5701F3354471}" type="pres">
      <dgm:prSet presAssocID="{E9DD7148-BB8A-4F06-912D-6AE9BE389794}" presName="accent_1" presStyleCnt="0"/>
      <dgm:spPr/>
    </dgm:pt>
    <dgm:pt modelId="{C304342D-FE6B-411F-B83F-9DBB10FD1F92}" type="pres">
      <dgm:prSet presAssocID="{E9DD7148-BB8A-4F06-912D-6AE9BE389794}" presName="accentRepeatNode" presStyleLbl="solidFgAcc1" presStyleIdx="0" presStyleCnt="6"/>
      <dgm:spPr/>
    </dgm:pt>
    <dgm:pt modelId="{9047D1C8-DACA-4763-87B7-1BD29126BE6C}" type="pres">
      <dgm:prSet presAssocID="{941880C6-118D-49AF-B8A2-B202973AAC50}" presName="text_2" presStyleLbl="node1" presStyleIdx="1" presStyleCnt="6">
        <dgm:presLayoutVars>
          <dgm:bulletEnabled val="1"/>
        </dgm:presLayoutVars>
      </dgm:prSet>
      <dgm:spPr/>
    </dgm:pt>
    <dgm:pt modelId="{8FAACCB6-46B5-4D04-8F33-EC807F226420}" type="pres">
      <dgm:prSet presAssocID="{941880C6-118D-49AF-B8A2-B202973AAC50}" presName="accent_2" presStyleCnt="0"/>
      <dgm:spPr/>
    </dgm:pt>
    <dgm:pt modelId="{187FD60A-3756-49A6-AB4E-394EFBE00400}" type="pres">
      <dgm:prSet presAssocID="{941880C6-118D-49AF-B8A2-B202973AAC50}" presName="accentRepeatNode" presStyleLbl="solidFgAcc1" presStyleIdx="1" presStyleCnt="6"/>
      <dgm:spPr/>
    </dgm:pt>
    <dgm:pt modelId="{B4653553-2F44-437C-A161-B266E3C5FE1F}" type="pres">
      <dgm:prSet presAssocID="{33978683-9282-4E5E-8705-9BDFDD2BFB25}" presName="text_3" presStyleLbl="node1" presStyleIdx="2" presStyleCnt="6">
        <dgm:presLayoutVars>
          <dgm:bulletEnabled val="1"/>
        </dgm:presLayoutVars>
      </dgm:prSet>
      <dgm:spPr/>
    </dgm:pt>
    <dgm:pt modelId="{2B4C819B-943E-471E-A20F-F6AC4AB19772}" type="pres">
      <dgm:prSet presAssocID="{33978683-9282-4E5E-8705-9BDFDD2BFB25}" presName="accent_3" presStyleCnt="0"/>
      <dgm:spPr/>
    </dgm:pt>
    <dgm:pt modelId="{7FE24C1F-399F-4907-8C47-B3A76512EE86}" type="pres">
      <dgm:prSet presAssocID="{33978683-9282-4E5E-8705-9BDFDD2BFB25}" presName="accentRepeatNode" presStyleLbl="solidFgAcc1" presStyleIdx="2" presStyleCnt="6"/>
      <dgm:spPr/>
    </dgm:pt>
    <dgm:pt modelId="{A387646F-712D-47AE-AD47-ACB717FF82A4}" type="pres">
      <dgm:prSet presAssocID="{7CBE899D-9683-4DEC-B57E-299A19FB94AD}" presName="text_4" presStyleLbl="node1" presStyleIdx="3" presStyleCnt="6">
        <dgm:presLayoutVars>
          <dgm:bulletEnabled val="1"/>
        </dgm:presLayoutVars>
      </dgm:prSet>
      <dgm:spPr/>
    </dgm:pt>
    <dgm:pt modelId="{7D4063D8-3F89-4FAE-B1C7-AC687E016CE0}" type="pres">
      <dgm:prSet presAssocID="{7CBE899D-9683-4DEC-B57E-299A19FB94AD}" presName="accent_4" presStyleCnt="0"/>
      <dgm:spPr/>
    </dgm:pt>
    <dgm:pt modelId="{5245D988-E762-45A6-9052-DE8FFC317D6E}" type="pres">
      <dgm:prSet presAssocID="{7CBE899D-9683-4DEC-B57E-299A19FB94AD}" presName="accentRepeatNode" presStyleLbl="solidFgAcc1" presStyleIdx="3" presStyleCnt="6"/>
      <dgm:spPr/>
    </dgm:pt>
    <dgm:pt modelId="{1298CCB0-1ABE-497B-8CA6-5B520BB27000}" type="pres">
      <dgm:prSet presAssocID="{5632FFCE-68F7-4074-95FD-942C15B3941B}" presName="text_5" presStyleLbl="node1" presStyleIdx="4" presStyleCnt="6">
        <dgm:presLayoutVars>
          <dgm:bulletEnabled val="1"/>
        </dgm:presLayoutVars>
      </dgm:prSet>
      <dgm:spPr/>
    </dgm:pt>
    <dgm:pt modelId="{BE7680BA-86D0-425B-B6A6-926AE18BDB71}" type="pres">
      <dgm:prSet presAssocID="{5632FFCE-68F7-4074-95FD-942C15B3941B}" presName="accent_5" presStyleCnt="0"/>
      <dgm:spPr/>
    </dgm:pt>
    <dgm:pt modelId="{ACEAC829-BF0E-4248-9B6A-5B4FE3764FC0}" type="pres">
      <dgm:prSet presAssocID="{5632FFCE-68F7-4074-95FD-942C15B3941B}" presName="accentRepeatNode" presStyleLbl="solidFgAcc1" presStyleIdx="4" presStyleCnt="6"/>
      <dgm:spPr/>
    </dgm:pt>
    <dgm:pt modelId="{0203153B-03A0-4ADF-963F-A76096C7173E}" type="pres">
      <dgm:prSet presAssocID="{98372861-8205-42B2-9183-CB77EADBD95B}" presName="text_6" presStyleLbl="node1" presStyleIdx="5" presStyleCnt="6">
        <dgm:presLayoutVars>
          <dgm:bulletEnabled val="1"/>
        </dgm:presLayoutVars>
      </dgm:prSet>
      <dgm:spPr/>
    </dgm:pt>
    <dgm:pt modelId="{975661A2-1AB7-484C-ADB0-E75790458BCF}" type="pres">
      <dgm:prSet presAssocID="{98372861-8205-42B2-9183-CB77EADBD95B}" presName="accent_6" presStyleCnt="0"/>
      <dgm:spPr/>
    </dgm:pt>
    <dgm:pt modelId="{597E8DDB-073D-4920-8928-2782745227C9}" type="pres">
      <dgm:prSet presAssocID="{98372861-8205-42B2-9183-CB77EADBD95B}" presName="accentRepeatNode" presStyleLbl="solidFgAcc1" presStyleIdx="5" presStyleCnt="6"/>
      <dgm:spPr/>
    </dgm:pt>
  </dgm:ptLst>
  <dgm:cxnLst>
    <dgm:cxn modelId="{1D054801-CDC9-4A4F-8D25-F77470B447FB}" type="presOf" srcId="{778AE1BB-08E3-4205-B246-851E6104D05A}" destId="{04C2E8E5-E395-40BA-8A94-D2B035C981D7}" srcOrd="0" destOrd="0" presId="urn:microsoft.com/office/officeart/2008/layout/VerticalCurvedList"/>
    <dgm:cxn modelId="{7479BE63-25F7-42EA-985B-D853E5776920}" type="presOf" srcId="{33978683-9282-4E5E-8705-9BDFDD2BFB25}" destId="{B4653553-2F44-437C-A161-B266E3C5FE1F}" srcOrd="0" destOrd="0" presId="urn:microsoft.com/office/officeart/2008/layout/VerticalCurvedList"/>
    <dgm:cxn modelId="{75084564-4CE7-44DA-ABC6-A7D8075420C1}" type="presOf" srcId="{5632FFCE-68F7-4074-95FD-942C15B3941B}" destId="{1298CCB0-1ABE-497B-8CA6-5B520BB27000}" srcOrd="0" destOrd="0" presId="urn:microsoft.com/office/officeart/2008/layout/VerticalCurvedList"/>
    <dgm:cxn modelId="{1570A66D-2BA0-4036-A1CA-C947A4ED0E27}" srcId="{D8617022-CAA3-413E-96F3-6D6C13F853EF}" destId="{5632FFCE-68F7-4074-95FD-942C15B3941B}" srcOrd="4" destOrd="0" parTransId="{F65EC2BA-A1B1-4BED-AC46-4AD8A5915805}" sibTransId="{5DDA2976-A2C5-49EB-920C-876182D0141D}"/>
    <dgm:cxn modelId="{4326F54F-18CC-434D-9FDB-1462B8AEB516}" srcId="{D8617022-CAA3-413E-96F3-6D6C13F853EF}" destId="{7CBE899D-9683-4DEC-B57E-299A19FB94AD}" srcOrd="3" destOrd="0" parTransId="{A15C72C2-6D15-4854-933F-15C35BE6E263}" sibTransId="{35067DE1-EFC5-4D88-BA99-F2FA18ABB51E}"/>
    <dgm:cxn modelId="{75FB9C50-2E90-4320-985D-7983601DF2F3}" type="presOf" srcId="{E9DD7148-BB8A-4F06-912D-6AE9BE389794}" destId="{1F00FD58-048C-434F-A7F4-523B6656121E}" srcOrd="0" destOrd="0" presId="urn:microsoft.com/office/officeart/2008/layout/VerticalCurvedList"/>
    <dgm:cxn modelId="{43638952-8CB9-4142-8BF8-F566C556D96C}" srcId="{D8617022-CAA3-413E-96F3-6D6C13F853EF}" destId="{33978683-9282-4E5E-8705-9BDFDD2BFB25}" srcOrd="2" destOrd="0" parTransId="{B442BBC5-BB93-4440-AF30-D44DCA2D151E}" sibTransId="{9F7922B9-7876-434B-B7B2-EDAC428AECAF}"/>
    <dgm:cxn modelId="{AD3F0C8D-FBFF-4CF2-A0AE-D4BBD6A3ED90}" type="presOf" srcId="{941880C6-118D-49AF-B8A2-B202973AAC50}" destId="{9047D1C8-DACA-4763-87B7-1BD29126BE6C}" srcOrd="0" destOrd="0" presId="urn:microsoft.com/office/officeart/2008/layout/VerticalCurvedList"/>
    <dgm:cxn modelId="{F1D19E8D-EE0B-43E8-9897-2C7D6131C3C4}" type="presOf" srcId="{7CBE899D-9683-4DEC-B57E-299A19FB94AD}" destId="{A387646F-712D-47AE-AD47-ACB717FF82A4}" srcOrd="0" destOrd="0" presId="urn:microsoft.com/office/officeart/2008/layout/VerticalCurvedList"/>
    <dgm:cxn modelId="{0E4E0990-01DE-4FED-8B66-1DC54167F9CE}" type="presOf" srcId="{98372861-8205-42B2-9183-CB77EADBD95B}" destId="{0203153B-03A0-4ADF-963F-A76096C7173E}" srcOrd="0" destOrd="0" presId="urn:microsoft.com/office/officeart/2008/layout/VerticalCurvedList"/>
    <dgm:cxn modelId="{66DB13BC-5269-400A-84C4-2F2066DBCF99}" srcId="{D8617022-CAA3-413E-96F3-6D6C13F853EF}" destId="{E9DD7148-BB8A-4F06-912D-6AE9BE389794}" srcOrd="0" destOrd="0" parTransId="{D1D56BEB-615C-461D-85D2-D28A2DB83A5B}" sibTransId="{778AE1BB-08E3-4205-B246-851E6104D05A}"/>
    <dgm:cxn modelId="{F90545EE-A770-4CBC-9E6E-38895CB28EF8}" type="presOf" srcId="{D8617022-CAA3-413E-96F3-6D6C13F853EF}" destId="{F41C0A6A-2DF7-4BB9-B1E9-D6866E483F33}" srcOrd="0" destOrd="0" presId="urn:microsoft.com/office/officeart/2008/layout/VerticalCurvedList"/>
    <dgm:cxn modelId="{ABF9EDF1-8164-4E55-AB9A-0AA892B0BAED}" srcId="{D8617022-CAA3-413E-96F3-6D6C13F853EF}" destId="{98372861-8205-42B2-9183-CB77EADBD95B}" srcOrd="5" destOrd="0" parTransId="{11214C7E-7ABA-4D06-A1F9-867EFC0DFDAC}" sibTransId="{5784C08F-916D-43A4-A823-C25C79BCAEF8}"/>
    <dgm:cxn modelId="{331E4BF5-3EFC-4546-A540-21C3FD09F04D}" srcId="{D8617022-CAA3-413E-96F3-6D6C13F853EF}" destId="{941880C6-118D-49AF-B8A2-B202973AAC50}" srcOrd="1" destOrd="0" parTransId="{04D10BD1-E2AD-4C82-A151-354B780C7ECF}" sibTransId="{29E7110A-BD78-4DCB-A0EA-227D058C54B9}"/>
    <dgm:cxn modelId="{31034013-1040-4859-B5A3-677989DB5541}" type="presParOf" srcId="{F41C0A6A-2DF7-4BB9-B1E9-D6866E483F33}" destId="{5008DA0F-9E56-4216-9818-2D35BA2261C4}" srcOrd="0" destOrd="0" presId="urn:microsoft.com/office/officeart/2008/layout/VerticalCurvedList"/>
    <dgm:cxn modelId="{44C63341-9C9D-41BB-BCB1-198158CC8680}" type="presParOf" srcId="{5008DA0F-9E56-4216-9818-2D35BA2261C4}" destId="{6FEAC9FF-5EFE-4FD4-AA60-3426DF24F2EC}" srcOrd="0" destOrd="0" presId="urn:microsoft.com/office/officeart/2008/layout/VerticalCurvedList"/>
    <dgm:cxn modelId="{EA60A24A-8B4C-4E9E-A92D-018D0C6C20B8}" type="presParOf" srcId="{6FEAC9FF-5EFE-4FD4-AA60-3426DF24F2EC}" destId="{59698396-9D4A-4F32-9CE5-814DE0E514BE}" srcOrd="0" destOrd="0" presId="urn:microsoft.com/office/officeart/2008/layout/VerticalCurvedList"/>
    <dgm:cxn modelId="{0CFF1136-C7ED-455A-B424-754A6EF2E8A9}" type="presParOf" srcId="{6FEAC9FF-5EFE-4FD4-AA60-3426DF24F2EC}" destId="{04C2E8E5-E395-40BA-8A94-D2B035C981D7}" srcOrd="1" destOrd="0" presId="urn:microsoft.com/office/officeart/2008/layout/VerticalCurvedList"/>
    <dgm:cxn modelId="{433E7921-C08A-485B-BB2E-4F80CA9A3035}" type="presParOf" srcId="{6FEAC9FF-5EFE-4FD4-AA60-3426DF24F2EC}" destId="{69D61DEC-968F-455F-BF23-96F2797C6F0E}" srcOrd="2" destOrd="0" presId="urn:microsoft.com/office/officeart/2008/layout/VerticalCurvedList"/>
    <dgm:cxn modelId="{1A0535ED-7A3B-47E1-AB3A-3880EE36461D}" type="presParOf" srcId="{6FEAC9FF-5EFE-4FD4-AA60-3426DF24F2EC}" destId="{53B29446-1CFA-46DF-8E82-98632E3680B0}" srcOrd="3" destOrd="0" presId="urn:microsoft.com/office/officeart/2008/layout/VerticalCurvedList"/>
    <dgm:cxn modelId="{E32A2D7C-6681-463D-9F8A-F2146A3A0C52}" type="presParOf" srcId="{5008DA0F-9E56-4216-9818-2D35BA2261C4}" destId="{1F00FD58-048C-434F-A7F4-523B6656121E}" srcOrd="1" destOrd="0" presId="urn:microsoft.com/office/officeart/2008/layout/VerticalCurvedList"/>
    <dgm:cxn modelId="{FC892AC5-0875-4B80-817C-FE9E7E76964D}" type="presParOf" srcId="{5008DA0F-9E56-4216-9818-2D35BA2261C4}" destId="{0EC8DE36-F714-4CFC-A315-5701F3354471}" srcOrd="2" destOrd="0" presId="urn:microsoft.com/office/officeart/2008/layout/VerticalCurvedList"/>
    <dgm:cxn modelId="{33C9E282-7FDE-4FD1-9118-DACE2967C9B6}" type="presParOf" srcId="{0EC8DE36-F714-4CFC-A315-5701F3354471}" destId="{C304342D-FE6B-411F-B83F-9DBB10FD1F92}" srcOrd="0" destOrd="0" presId="urn:microsoft.com/office/officeart/2008/layout/VerticalCurvedList"/>
    <dgm:cxn modelId="{8859A953-F044-409F-8F24-92B49915C391}" type="presParOf" srcId="{5008DA0F-9E56-4216-9818-2D35BA2261C4}" destId="{9047D1C8-DACA-4763-87B7-1BD29126BE6C}" srcOrd="3" destOrd="0" presId="urn:microsoft.com/office/officeart/2008/layout/VerticalCurvedList"/>
    <dgm:cxn modelId="{1539022F-E4FE-41D0-8EE2-DB8DF400677E}" type="presParOf" srcId="{5008DA0F-9E56-4216-9818-2D35BA2261C4}" destId="{8FAACCB6-46B5-4D04-8F33-EC807F226420}" srcOrd="4" destOrd="0" presId="urn:microsoft.com/office/officeart/2008/layout/VerticalCurvedList"/>
    <dgm:cxn modelId="{489D70C4-C223-4643-918A-E078AE3945B3}" type="presParOf" srcId="{8FAACCB6-46B5-4D04-8F33-EC807F226420}" destId="{187FD60A-3756-49A6-AB4E-394EFBE00400}" srcOrd="0" destOrd="0" presId="urn:microsoft.com/office/officeart/2008/layout/VerticalCurvedList"/>
    <dgm:cxn modelId="{71AF7C8F-9B11-4FAF-BFDE-85C3FF4FAACA}" type="presParOf" srcId="{5008DA0F-9E56-4216-9818-2D35BA2261C4}" destId="{B4653553-2F44-437C-A161-B266E3C5FE1F}" srcOrd="5" destOrd="0" presId="urn:microsoft.com/office/officeart/2008/layout/VerticalCurvedList"/>
    <dgm:cxn modelId="{DAFA468E-76CE-4792-977F-7A6D1C91EE54}" type="presParOf" srcId="{5008DA0F-9E56-4216-9818-2D35BA2261C4}" destId="{2B4C819B-943E-471E-A20F-F6AC4AB19772}" srcOrd="6" destOrd="0" presId="urn:microsoft.com/office/officeart/2008/layout/VerticalCurvedList"/>
    <dgm:cxn modelId="{3F924E52-1185-41C3-92E7-04C2673B38A0}" type="presParOf" srcId="{2B4C819B-943E-471E-A20F-F6AC4AB19772}" destId="{7FE24C1F-399F-4907-8C47-B3A76512EE86}" srcOrd="0" destOrd="0" presId="urn:microsoft.com/office/officeart/2008/layout/VerticalCurvedList"/>
    <dgm:cxn modelId="{AF497D8D-B275-4A5C-B255-AD3E47DF1054}" type="presParOf" srcId="{5008DA0F-9E56-4216-9818-2D35BA2261C4}" destId="{A387646F-712D-47AE-AD47-ACB717FF82A4}" srcOrd="7" destOrd="0" presId="urn:microsoft.com/office/officeart/2008/layout/VerticalCurvedList"/>
    <dgm:cxn modelId="{3FDB4D43-E0D9-420E-A61E-E25E39BAF488}" type="presParOf" srcId="{5008DA0F-9E56-4216-9818-2D35BA2261C4}" destId="{7D4063D8-3F89-4FAE-B1C7-AC687E016CE0}" srcOrd="8" destOrd="0" presId="urn:microsoft.com/office/officeart/2008/layout/VerticalCurvedList"/>
    <dgm:cxn modelId="{7F8353EE-A3EB-4F49-B9DC-4AA2BB59E3E0}" type="presParOf" srcId="{7D4063D8-3F89-4FAE-B1C7-AC687E016CE0}" destId="{5245D988-E762-45A6-9052-DE8FFC317D6E}" srcOrd="0" destOrd="0" presId="urn:microsoft.com/office/officeart/2008/layout/VerticalCurvedList"/>
    <dgm:cxn modelId="{669E46A7-FBCB-4C24-9C58-477979217CAF}" type="presParOf" srcId="{5008DA0F-9E56-4216-9818-2D35BA2261C4}" destId="{1298CCB0-1ABE-497B-8CA6-5B520BB27000}" srcOrd="9" destOrd="0" presId="urn:microsoft.com/office/officeart/2008/layout/VerticalCurvedList"/>
    <dgm:cxn modelId="{D432561D-B887-464E-9A82-A9253E231B90}" type="presParOf" srcId="{5008DA0F-9E56-4216-9818-2D35BA2261C4}" destId="{BE7680BA-86D0-425B-B6A6-926AE18BDB71}" srcOrd="10" destOrd="0" presId="urn:microsoft.com/office/officeart/2008/layout/VerticalCurvedList"/>
    <dgm:cxn modelId="{6259306F-8884-458D-A896-7F5B70E3895D}" type="presParOf" srcId="{BE7680BA-86D0-425B-B6A6-926AE18BDB71}" destId="{ACEAC829-BF0E-4248-9B6A-5B4FE3764FC0}" srcOrd="0" destOrd="0" presId="urn:microsoft.com/office/officeart/2008/layout/VerticalCurvedList"/>
    <dgm:cxn modelId="{11C9F2AC-08E3-4BE0-9DC9-766EC7E64F8F}" type="presParOf" srcId="{5008DA0F-9E56-4216-9818-2D35BA2261C4}" destId="{0203153B-03A0-4ADF-963F-A76096C7173E}" srcOrd="11" destOrd="0" presId="urn:microsoft.com/office/officeart/2008/layout/VerticalCurvedList"/>
    <dgm:cxn modelId="{9F077A60-64FE-449F-A0AA-BBB79C4DA515}" type="presParOf" srcId="{5008DA0F-9E56-4216-9818-2D35BA2261C4}" destId="{975661A2-1AB7-484C-ADB0-E75790458BCF}" srcOrd="12" destOrd="0" presId="urn:microsoft.com/office/officeart/2008/layout/VerticalCurvedList"/>
    <dgm:cxn modelId="{E81D6451-9E38-4EBD-BE6C-F158617773D6}" type="presParOf" srcId="{975661A2-1AB7-484C-ADB0-E75790458BCF}" destId="{597E8DDB-073D-4920-8928-2782745227C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4BBF1-B0A3-4218-A5B4-7B25FEEAEB22}" type="doc">
      <dgm:prSet loTypeId="urn:microsoft.com/office/officeart/2005/8/layout/chevron2" loCatId="list" qsTypeId="urn:microsoft.com/office/officeart/2005/8/quickstyle/3d2" qsCatId="3D" csTypeId="urn:microsoft.com/office/officeart/2005/8/colors/colorful5" csCatId="colorful" phldr="1"/>
      <dgm:spPr/>
      <dgm:t>
        <a:bodyPr/>
        <a:lstStyle/>
        <a:p>
          <a:endParaRPr lang="en-US"/>
        </a:p>
      </dgm:t>
    </dgm:pt>
    <dgm:pt modelId="{344CA205-6E24-4A3A-835A-394FF0F05E1A}">
      <dgm:prSet phldrT="[Text]"/>
      <dgm:spPr/>
      <dgm:t>
        <a:bodyPr/>
        <a:lstStyle/>
        <a:p>
          <a:endParaRPr lang="en-US" dirty="0"/>
        </a:p>
      </dgm:t>
    </dgm:pt>
    <dgm:pt modelId="{39554939-5465-4357-BFC4-91F460A73260}" type="parTrans" cxnId="{90F46BFB-7F0A-4A9B-B1C4-3A3982738626}">
      <dgm:prSet/>
      <dgm:spPr/>
      <dgm:t>
        <a:bodyPr/>
        <a:lstStyle/>
        <a:p>
          <a:endParaRPr lang="en-US"/>
        </a:p>
      </dgm:t>
    </dgm:pt>
    <dgm:pt modelId="{A126E314-E03C-4D2F-924F-272766DCCE0F}" type="sibTrans" cxnId="{90F46BFB-7F0A-4A9B-B1C4-3A3982738626}">
      <dgm:prSet/>
      <dgm:spPr/>
      <dgm:t>
        <a:bodyPr/>
        <a:lstStyle/>
        <a:p>
          <a:endParaRPr lang="en-US"/>
        </a:p>
      </dgm:t>
    </dgm:pt>
    <dgm:pt modelId="{9033CEBB-C900-48A8-8308-346D43F6EBD3}">
      <dgm:prSet phldrT="[Text]"/>
      <dgm:spPr/>
      <dgm:t>
        <a:bodyPr/>
        <a:lstStyle/>
        <a:p>
          <a:r>
            <a:rPr lang="en-US" b="1" dirty="0">
              <a:latin typeface="Algerian" panose="04020705040A02060702" pitchFamily="82" charset="0"/>
            </a:rPr>
            <a:t>Demographic Insights </a:t>
          </a:r>
          <a:endParaRPr lang="en-US" dirty="0"/>
        </a:p>
      </dgm:t>
    </dgm:pt>
    <dgm:pt modelId="{224D0609-3DA4-4336-8EA9-416BE7C76375}" type="parTrans" cxnId="{2B54FDD4-6022-4D1B-810A-ECD4F13B951F}">
      <dgm:prSet/>
      <dgm:spPr/>
      <dgm:t>
        <a:bodyPr/>
        <a:lstStyle/>
        <a:p>
          <a:endParaRPr lang="en-US"/>
        </a:p>
      </dgm:t>
    </dgm:pt>
    <dgm:pt modelId="{D2F4ECA3-4773-448E-A229-EED7D5669CF2}" type="sibTrans" cxnId="{2B54FDD4-6022-4D1B-810A-ECD4F13B951F}">
      <dgm:prSet/>
      <dgm:spPr/>
      <dgm:t>
        <a:bodyPr/>
        <a:lstStyle/>
        <a:p>
          <a:endParaRPr lang="en-US"/>
        </a:p>
      </dgm:t>
    </dgm:pt>
    <dgm:pt modelId="{7B7F75DB-04E5-4026-AAB0-D7153B727811}">
      <dgm:prSet phldrT="[Text]"/>
      <dgm:spPr/>
      <dgm:t>
        <a:bodyPr/>
        <a:lstStyle/>
        <a:p>
          <a:endParaRPr lang="en-US" dirty="0"/>
        </a:p>
      </dgm:t>
    </dgm:pt>
    <dgm:pt modelId="{D02DC990-65F3-4BB9-8093-194177CD8333}" type="parTrans" cxnId="{66B8B91F-CDAC-4D38-9155-C3D65D251E1C}">
      <dgm:prSet/>
      <dgm:spPr/>
      <dgm:t>
        <a:bodyPr/>
        <a:lstStyle/>
        <a:p>
          <a:endParaRPr lang="en-US"/>
        </a:p>
      </dgm:t>
    </dgm:pt>
    <dgm:pt modelId="{1AC14CC9-AE5A-4120-88D1-24D1CBEFCA0D}" type="sibTrans" cxnId="{66B8B91F-CDAC-4D38-9155-C3D65D251E1C}">
      <dgm:prSet/>
      <dgm:spPr/>
      <dgm:t>
        <a:bodyPr/>
        <a:lstStyle/>
        <a:p>
          <a:endParaRPr lang="en-US"/>
        </a:p>
      </dgm:t>
    </dgm:pt>
    <dgm:pt modelId="{B6A1C00F-49F9-4939-87F5-004B3F237BAE}">
      <dgm:prSet phldrT="[Text]"/>
      <dgm:spPr/>
      <dgm:t>
        <a:bodyPr/>
        <a:lstStyle/>
        <a:p>
          <a:r>
            <a:rPr lang="en-US" b="1" dirty="0">
              <a:latin typeface="Algerian" panose="04020705040A02060702" pitchFamily="82" charset="0"/>
            </a:rPr>
            <a:t>Consumer Preferences</a:t>
          </a:r>
          <a:endParaRPr lang="en-US" dirty="0"/>
        </a:p>
      </dgm:t>
    </dgm:pt>
    <dgm:pt modelId="{9C7C55D7-1FE3-456B-88BC-DA2670C7E0E0}" type="parTrans" cxnId="{1EC6631B-2F8D-44A9-BE90-1A98EB2AA09F}">
      <dgm:prSet/>
      <dgm:spPr/>
      <dgm:t>
        <a:bodyPr/>
        <a:lstStyle/>
        <a:p>
          <a:endParaRPr lang="en-US"/>
        </a:p>
      </dgm:t>
    </dgm:pt>
    <dgm:pt modelId="{31C0FAB0-9E1E-49D9-ADF2-BEEE444295B8}" type="sibTrans" cxnId="{1EC6631B-2F8D-44A9-BE90-1A98EB2AA09F}">
      <dgm:prSet/>
      <dgm:spPr/>
      <dgm:t>
        <a:bodyPr/>
        <a:lstStyle/>
        <a:p>
          <a:endParaRPr lang="en-US"/>
        </a:p>
      </dgm:t>
    </dgm:pt>
    <dgm:pt modelId="{84C0B495-50EF-4F83-A96F-794DCC2257FE}">
      <dgm:prSet phldrT="[Text]"/>
      <dgm:spPr/>
      <dgm:t>
        <a:bodyPr/>
        <a:lstStyle/>
        <a:p>
          <a:r>
            <a:rPr lang="en-US" b="1" dirty="0">
              <a:latin typeface="Algerian" panose="04020705040A02060702" pitchFamily="82" charset="0"/>
            </a:rPr>
            <a:t>Competition Analysis</a:t>
          </a:r>
          <a:endParaRPr lang="en-US" dirty="0"/>
        </a:p>
      </dgm:t>
    </dgm:pt>
    <dgm:pt modelId="{5096F6B9-0C0C-4531-8E3B-9EA154A8B4E0}" type="parTrans" cxnId="{F3087085-B839-4BC5-90C1-F2831E1CF892}">
      <dgm:prSet/>
      <dgm:spPr/>
      <dgm:t>
        <a:bodyPr/>
        <a:lstStyle/>
        <a:p>
          <a:endParaRPr lang="en-US"/>
        </a:p>
      </dgm:t>
    </dgm:pt>
    <dgm:pt modelId="{DF477FEE-D0D1-4573-8CBD-E20BEBEBB0F8}" type="sibTrans" cxnId="{F3087085-B839-4BC5-90C1-F2831E1CF892}">
      <dgm:prSet/>
      <dgm:spPr/>
      <dgm:t>
        <a:bodyPr/>
        <a:lstStyle/>
        <a:p>
          <a:endParaRPr lang="en-US"/>
        </a:p>
      </dgm:t>
    </dgm:pt>
    <dgm:pt modelId="{47432F2E-8D33-4C18-9347-B2E3B94ED497}">
      <dgm:prSet phldrT="[Text]"/>
      <dgm:spPr/>
      <dgm:t>
        <a:bodyPr/>
        <a:lstStyle/>
        <a:p>
          <a:endParaRPr lang="en-US" dirty="0"/>
        </a:p>
      </dgm:t>
    </dgm:pt>
    <dgm:pt modelId="{B0AA54C4-4F37-4376-82A0-66D7BBA15A3D}" type="sibTrans" cxnId="{A1A3CFE7-80BE-4000-B1F3-71D992FCA974}">
      <dgm:prSet/>
      <dgm:spPr/>
      <dgm:t>
        <a:bodyPr/>
        <a:lstStyle/>
        <a:p>
          <a:endParaRPr lang="en-US"/>
        </a:p>
      </dgm:t>
    </dgm:pt>
    <dgm:pt modelId="{77FAB04F-779B-49EF-B90B-CFABEF38FDF6}" type="parTrans" cxnId="{A1A3CFE7-80BE-4000-B1F3-71D992FCA974}">
      <dgm:prSet/>
      <dgm:spPr/>
      <dgm:t>
        <a:bodyPr/>
        <a:lstStyle/>
        <a:p>
          <a:endParaRPr lang="en-US"/>
        </a:p>
      </dgm:t>
    </dgm:pt>
    <dgm:pt modelId="{130A18C2-67F1-4FCA-8835-80EC0F708C22}">
      <dgm:prSet phldrT="[Text]"/>
      <dgm:spPr/>
      <dgm:t>
        <a:bodyPr/>
        <a:lstStyle/>
        <a:p>
          <a:endParaRPr lang="en-US" dirty="0"/>
        </a:p>
      </dgm:t>
    </dgm:pt>
    <dgm:pt modelId="{0F9CEF97-59A2-495F-9D15-958872A998DE}" type="parTrans" cxnId="{365609D7-2E96-4D7C-A808-355D339E67FA}">
      <dgm:prSet/>
      <dgm:spPr/>
      <dgm:t>
        <a:bodyPr/>
        <a:lstStyle/>
        <a:p>
          <a:endParaRPr lang="en-US"/>
        </a:p>
      </dgm:t>
    </dgm:pt>
    <dgm:pt modelId="{FE5CBA07-883D-4D82-A47A-2658083550D4}" type="sibTrans" cxnId="{365609D7-2E96-4D7C-A808-355D339E67FA}">
      <dgm:prSet/>
      <dgm:spPr/>
      <dgm:t>
        <a:bodyPr/>
        <a:lstStyle/>
        <a:p>
          <a:endParaRPr lang="en-US"/>
        </a:p>
      </dgm:t>
    </dgm:pt>
    <dgm:pt modelId="{C3615637-8CCE-4E6A-8C68-3C60A3ADD4C8}">
      <dgm:prSet phldrT="[Text]"/>
      <dgm:spPr/>
      <dgm:t>
        <a:bodyPr/>
        <a:lstStyle/>
        <a:p>
          <a:endParaRPr lang="en-US" dirty="0"/>
        </a:p>
      </dgm:t>
    </dgm:pt>
    <dgm:pt modelId="{EE7C6026-FA58-4EA6-8BFE-CD5909C94F8C}" type="parTrans" cxnId="{FAE4042D-A37B-4E7A-9635-12258B3E26DB}">
      <dgm:prSet/>
      <dgm:spPr/>
      <dgm:t>
        <a:bodyPr/>
        <a:lstStyle/>
        <a:p>
          <a:endParaRPr lang="en-US"/>
        </a:p>
      </dgm:t>
    </dgm:pt>
    <dgm:pt modelId="{7F54C6FE-77A0-4757-A002-369D39566E3B}" type="sibTrans" cxnId="{FAE4042D-A37B-4E7A-9635-12258B3E26DB}">
      <dgm:prSet/>
      <dgm:spPr/>
      <dgm:t>
        <a:bodyPr/>
        <a:lstStyle/>
        <a:p>
          <a:endParaRPr lang="en-US"/>
        </a:p>
      </dgm:t>
    </dgm:pt>
    <dgm:pt modelId="{98B56F13-9BC8-46BC-9C75-A2D8487B2295}">
      <dgm:prSet phldrT="[Text]"/>
      <dgm:spPr/>
      <dgm:t>
        <a:bodyPr/>
        <a:lstStyle/>
        <a:p>
          <a:endParaRPr lang="en-US" dirty="0"/>
        </a:p>
      </dgm:t>
    </dgm:pt>
    <dgm:pt modelId="{0E8568A6-89A0-45C4-99DE-63AE8520FA7F}" type="parTrans" cxnId="{A9FCACD8-4B90-404D-8547-C856753F3893}">
      <dgm:prSet/>
      <dgm:spPr/>
      <dgm:t>
        <a:bodyPr/>
        <a:lstStyle/>
        <a:p>
          <a:endParaRPr lang="en-US"/>
        </a:p>
      </dgm:t>
    </dgm:pt>
    <dgm:pt modelId="{79B6EB59-F62D-42E9-8AB6-3C7B5B51BCA6}" type="sibTrans" cxnId="{A9FCACD8-4B90-404D-8547-C856753F3893}">
      <dgm:prSet/>
      <dgm:spPr/>
      <dgm:t>
        <a:bodyPr/>
        <a:lstStyle/>
        <a:p>
          <a:endParaRPr lang="en-US"/>
        </a:p>
      </dgm:t>
    </dgm:pt>
    <dgm:pt modelId="{C8AA0E76-2E85-40D0-8489-5156A2B1447D}">
      <dgm:prSet phldrT="[Text]"/>
      <dgm:spPr/>
      <dgm:t>
        <a:bodyPr/>
        <a:lstStyle/>
        <a:p>
          <a:endParaRPr lang="en-US" dirty="0"/>
        </a:p>
      </dgm:t>
    </dgm:pt>
    <dgm:pt modelId="{EFDC623F-F3E7-4BED-A9AC-A3F2D5D82B2A}" type="parTrans" cxnId="{97C16AFE-0CF7-4321-95DE-410B052024DD}">
      <dgm:prSet/>
      <dgm:spPr/>
      <dgm:t>
        <a:bodyPr/>
        <a:lstStyle/>
        <a:p>
          <a:endParaRPr lang="en-US"/>
        </a:p>
      </dgm:t>
    </dgm:pt>
    <dgm:pt modelId="{B50D67C6-A3B0-45FA-90B6-44D92CE0423C}" type="sibTrans" cxnId="{97C16AFE-0CF7-4321-95DE-410B052024DD}">
      <dgm:prSet/>
      <dgm:spPr/>
      <dgm:t>
        <a:bodyPr/>
        <a:lstStyle/>
        <a:p>
          <a:endParaRPr lang="en-US"/>
        </a:p>
      </dgm:t>
    </dgm:pt>
    <dgm:pt modelId="{E9A73B14-2D67-4CB4-A5EE-EB86E87B1CE9}">
      <dgm:prSet/>
      <dgm:spPr/>
      <dgm:t>
        <a:bodyPr/>
        <a:lstStyle/>
        <a:p>
          <a:r>
            <a:rPr lang="en-US" b="1">
              <a:latin typeface="Algerian" panose="04020705040A02060702" pitchFamily="82" charset="0"/>
            </a:rPr>
            <a:t>Marketing Channels and Brand Awareness</a:t>
          </a:r>
          <a:endParaRPr lang="en-US"/>
        </a:p>
      </dgm:t>
    </dgm:pt>
    <dgm:pt modelId="{232449D7-C7E0-4C9B-A43F-756405D3C8D3}" type="parTrans" cxnId="{A00601E1-A0CD-499D-88AD-C9204AF136BB}">
      <dgm:prSet/>
      <dgm:spPr/>
      <dgm:t>
        <a:bodyPr/>
        <a:lstStyle/>
        <a:p>
          <a:endParaRPr lang="en-US"/>
        </a:p>
      </dgm:t>
    </dgm:pt>
    <dgm:pt modelId="{427C4EE5-00F7-4FCD-8706-FA5AD3D5CCEF}" type="sibTrans" cxnId="{A00601E1-A0CD-499D-88AD-C9204AF136BB}">
      <dgm:prSet/>
      <dgm:spPr/>
      <dgm:t>
        <a:bodyPr/>
        <a:lstStyle/>
        <a:p>
          <a:endParaRPr lang="en-US"/>
        </a:p>
      </dgm:t>
    </dgm:pt>
    <dgm:pt modelId="{6BC90814-74E0-4562-ADFC-268BD2F222C9}">
      <dgm:prSet/>
      <dgm:spPr/>
      <dgm:t>
        <a:bodyPr/>
        <a:lstStyle/>
        <a:p>
          <a:r>
            <a:rPr lang="en-US" b="1">
              <a:latin typeface="Algerian" panose="04020705040A02060702" pitchFamily="82" charset="0"/>
            </a:rPr>
            <a:t>Brand Penetration</a:t>
          </a:r>
          <a:endParaRPr lang="en-US"/>
        </a:p>
      </dgm:t>
    </dgm:pt>
    <dgm:pt modelId="{3AC87FFB-816C-4024-8047-573B839A00E7}" type="parTrans" cxnId="{C4210ACD-8D3E-47DE-9A7E-3560694D2F6D}">
      <dgm:prSet/>
      <dgm:spPr/>
      <dgm:t>
        <a:bodyPr/>
        <a:lstStyle/>
        <a:p>
          <a:endParaRPr lang="en-US"/>
        </a:p>
      </dgm:t>
    </dgm:pt>
    <dgm:pt modelId="{C0ECFC86-E0E2-44F2-B9BE-3C8F66E1464D}" type="sibTrans" cxnId="{C4210ACD-8D3E-47DE-9A7E-3560694D2F6D}">
      <dgm:prSet/>
      <dgm:spPr/>
      <dgm:t>
        <a:bodyPr/>
        <a:lstStyle/>
        <a:p>
          <a:endParaRPr lang="en-US"/>
        </a:p>
      </dgm:t>
    </dgm:pt>
    <dgm:pt modelId="{CFED91C9-9B67-4650-9695-122004A9BE0A}">
      <dgm:prSet/>
      <dgm:spPr/>
      <dgm:t>
        <a:bodyPr/>
        <a:lstStyle/>
        <a:p>
          <a:r>
            <a:rPr lang="en-US" b="1">
              <a:latin typeface="Algerian" panose="04020705040A02060702" pitchFamily="82" charset="0"/>
            </a:rPr>
            <a:t>Purchase Behavior</a:t>
          </a:r>
          <a:endParaRPr lang="en-US"/>
        </a:p>
      </dgm:t>
    </dgm:pt>
    <dgm:pt modelId="{F36B1EBC-DC3C-4B77-A2C6-72EBE18C8213}" type="parTrans" cxnId="{B10FAE7F-1059-4034-84B4-194765A48C62}">
      <dgm:prSet/>
      <dgm:spPr/>
      <dgm:t>
        <a:bodyPr/>
        <a:lstStyle/>
        <a:p>
          <a:endParaRPr lang="en-US"/>
        </a:p>
      </dgm:t>
    </dgm:pt>
    <dgm:pt modelId="{B03FE4DE-8BD6-443A-81D8-9BBFEB9356D6}" type="sibTrans" cxnId="{B10FAE7F-1059-4034-84B4-194765A48C62}">
      <dgm:prSet/>
      <dgm:spPr/>
      <dgm:t>
        <a:bodyPr/>
        <a:lstStyle/>
        <a:p>
          <a:endParaRPr lang="en-US"/>
        </a:p>
      </dgm:t>
    </dgm:pt>
    <dgm:pt modelId="{9CCB6AA4-977E-4E40-9A5E-0EACFD3201D7}">
      <dgm:prSet/>
      <dgm:spPr/>
      <dgm:t>
        <a:bodyPr/>
        <a:lstStyle/>
        <a:p>
          <a:r>
            <a:rPr lang="en-US" b="1" dirty="0">
              <a:latin typeface="Algerian" panose="04020705040A02060702" pitchFamily="82" charset="0"/>
            </a:rPr>
            <a:t>Product Development</a:t>
          </a:r>
          <a:endParaRPr lang="en-US" dirty="0"/>
        </a:p>
      </dgm:t>
    </dgm:pt>
    <dgm:pt modelId="{4DE01F77-F91F-40B5-8317-4F93AA728C31}" type="parTrans" cxnId="{113D9678-EB4B-4F66-8891-9C3AD92AF2C2}">
      <dgm:prSet/>
      <dgm:spPr/>
      <dgm:t>
        <a:bodyPr/>
        <a:lstStyle/>
        <a:p>
          <a:endParaRPr lang="en-US"/>
        </a:p>
      </dgm:t>
    </dgm:pt>
    <dgm:pt modelId="{03242616-53B4-4188-8A4D-A8B4747F5A91}" type="sibTrans" cxnId="{113D9678-EB4B-4F66-8891-9C3AD92AF2C2}">
      <dgm:prSet/>
      <dgm:spPr/>
      <dgm:t>
        <a:bodyPr/>
        <a:lstStyle/>
        <a:p>
          <a:endParaRPr lang="en-US"/>
        </a:p>
      </dgm:t>
    </dgm:pt>
    <dgm:pt modelId="{6C542E26-4752-4130-8F58-99BBD5480766}" type="pres">
      <dgm:prSet presAssocID="{44C4BBF1-B0A3-4218-A5B4-7B25FEEAEB22}" presName="linearFlow" presStyleCnt="0">
        <dgm:presLayoutVars>
          <dgm:dir/>
          <dgm:animLvl val="lvl"/>
          <dgm:resizeHandles val="exact"/>
        </dgm:presLayoutVars>
      </dgm:prSet>
      <dgm:spPr/>
    </dgm:pt>
    <dgm:pt modelId="{31AD38A3-15EA-4082-B586-BBA6696CD1A5}" type="pres">
      <dgm:prSet presAssocID="{344CA205-6E24-4A3A-835A-394FF0F05E1A}" presName="composite" presStyleCnt="0"/>
      <dgm:spPr/>
    </dgm:pt>
    <dgm:pt modelId="{A8E87D66-82CF-4855-86CB-10004E8DB668}" type="pres">
      <dgm:prSet presAssocID="{344CA205-6E24-4A3A-835A-394FF0F05E1A}" presName="parentText" presStyleLbl="alignNode1" presStyleIdx="0" presStyleCnt="7">
        <dgm:presLayoutVars>
          <dgm:chMax val="1"/>
          <dgm:bulletEnabled val="1"/>
        </dgm:presLayoutVars>
      </dgm:prSet>
      <dgm:spPr/>
    </dgm:pt>
    <dgm:pt modelId="{A22E0748-EB4B-46FD-BBE1-AD479EDDBFD4}" type="pres">
      <dgm:prSet presAssocID="{344CA205-6E24-4A3A-835A-394FF0F05E1A}" presName="descendantText" presStyleLbl="alignAcc1" presStyleIdx="0" presStyleCnt="7">
        <dgm:presLayoutVars>
          <dgm:bulletEnabled val="1"/>
        </dgm:presLayoutVars>
      </dgm:prSet>
      <dgm:spPr/>
    </dgm:pt>
    <dgm:pt modelId="{02B6E6BF-5601-4B13-BD2F-7AC28124B40F}" type="pres">
      <dgm:prSet presAssocID="{A126E314-E03C-4D2F-924F-272766DCCE0F}" presName="sp" presStyleCnt="0"/>
      <dgm:spPr/>
    </dgm:pt>
    <dgm:pt modelId="{A416AE85-1E3E-47E3-B1E9-E166F2B860A4}" type="pres">
      <dgm:prSet presAssocID="{7B7F75DB-04E5-4026-AAB0-D7153B727811}" presName="composite" presStyleCnt="0"/>
      <dgm:spPr/>
    </dgm:pt>
    <dgm:pt modelId="{1110C064-60B2-4ED9-8119-C1D8478F9BC3}" type="pres">
      <dgm:prSet presAssocID="{7B7F75DB-04E5-4026-AAB0-D7153B727811}" presName="parentText" presStyleLbl="alignNode1" presStyleIdx="1" presStyleCnt="7">
        <dgm:presLayoutVars>
          <dgm:chMax val="1"/>
          <dgm:bulletEnabled val="1"/>
        </dgm:presLayoutVars>
      </dgm:prSet>
      <dgm:spPr/>
    </dgm:pt>
    <dgm:pt modelId="{E72FAAC9-89E9-4905-B14D-19EACC1FD3F6}" type="pres">
      <dgm:prSet presAssocID="{7B7F75DB-04E5-4026-AAB0-D7153B727811}" presName="descendantText" presStyleLbl="alignAcc1" presStyleIdx="1" presStyleCnt="7">
        <dgm:presLayoutVars>
          <dgm:bulletEnabled val="1"/>
        </dgm:presLayoutVars>
      </dgm:prSet>
      <dgm:spPr/>
    </dgm:pt>
    <dgm:pt modelId="{BD3188EE-B600-49D2-9554-32749F02497E}" type="pres">
      <dgm:prSet presAssocID="{1AC14CC9-AE5A-4120-88D1-24D1CBEFCA0D}" presName="sp" presStyleCnt="0"/>
      <dgm:spPr/>
    </dgm:pt>
    <dgm:pt modelId="{8BEA8D1B-AE68-40AF-A3CE-8EBB40191771}" type="pres">
      <dgm:prSet presAssocID="{47432F2E-8D33-4C18-9347-B2E3B94ED497}" presName="composite" presStyleCnt="0"/>
      <dgm:spPr/>
    </dgm:pt>
    <dgm:pt modelId="{3E9FD4D2-B02D-41C7-BAC8-95BA8BED1CEE}" type="pres">
      <dgm:prSet presAssocID="{47432F2E-8D33-4C18-9347-B2E3B94ED497}" presName="parentText" presStyleLbl="alignNode1" presStyleIdx="2" presStyleCnt="7">
        <dgm:presLayoutVars>
          <dgm:chMax val="1"/>
          <dgm:bulletEnabled val="1"/>
        </dgm:presLayoutVars>
      </dgm:prSet>
      <dgm:spPr/>
    </dgm:pt>
    <dgm:pt modelId="{29C53AC4-DB96-4CEF-968C-7B21617CADE5}" type="pres">
      <dgm:prSet presAssocID="{47432F2E-8D33-4C18-9347-B2E3B94ED497}" presName="descendantText" presStyleLbl="alignAcc1" presStyleIdx="2" presStyleCnt="7">
        <dgm:presLayoutVars>
          <dgm:bulletEnabled val="1"/>
        </dgm:presLayoutVars>
      </dgm:prSet>
      <dgm:spPr/>
    </dgm:pt>
    <dgm:pt modelId="{E68E5F23-F69E-461B-AA69-F87AB3E8FAF9}" type="pres">
      <dgm:prSet presAssocID="{B0AA54C4-4F37-4376-82A0-66D7BBA15A3D}" presName="sp" presStyleCnt="0"/>
      <dgm:spPr/>
    </dgm:pt>
    <dgm:pt modelId="{134E7968-A8F0-4612-9079-531808C1DDFF}" type="pres">
      <dgm:prSet presAssocID="{130A18C2-67F1-4FCA-8835-80EC0F708C22}" presName="composite" presStyleCnt="0"/>
      <dgm:spPr/>
    </dgm:pt>
    <dgm:pt modelId="{6700CFEF-61CB-4424-81FA-FCBF9C774550}" type="pres">
      <dgm:prSet presAssocID="{130A18C2-67F1-4FCA-8835-80EC0F708C22}" presName="parentText" presStyleLbl="alignNode1" presStyleIdx="3" presStyleCnt="7">
        <dgm:presLayoutVars>
          <dgm:chMax val="1"/>
          <dgm:bulletEnabled val="1"/>
        </dgm:presLayoutVars>
      </dgm:prSet>
      <dgm:spPr/>
    </dgm:pt>
    <dgm:pt modelId="{95EDF75B-7DCC-4A9D-A5D1-FBF213D4032E}" type="pres">
      <dgm:prSet presAssocID="{130A18C2-67F1-4FCA-8835-80EC0F708C22}" presName="descendantText" presStyleLbl="alignAcc1" presStyleIdx="3" presStyleCnt="7">
        <dgm:presLayoutVars>
          <dgm:bulletEnabled val="1"/>
        </dgm:presLayoutVars>
      </dgm:prSet>
      <dgm:spPr/>
    </dgm:pt>
    <dgm:pt modelId="{E06B723C-E3D3-43CC-AFDE-B25BD50753FF}" type="pres">
      <dgm:prSet presAssocID="{FE5CBA07-883D-4D82-A47A-2658083550D4}" presName="sp" presStyleCnt="0"/>
      <dgm:spPr/>
    </dgm:pt>
    <dgm:pt modelId="{D1B952B1-83CF-4EA8-A4ED-50A78C778696}" type="pres">
      <dgm:prSet presAssocID="{C3615637-8CCE-4E6A-8C68-3C60A3ADD4C8}" presName="composite" presStyleCnt="0"/>
      <dgm:spPr/>
    </dgm:pt>
    <dgm:pt modelId="{2D3CBBAA-B9B4-4246-B87A-824956A268C9}" type="pres">
      <dgm:prSet presAssocID="{C3615637-8CCE-4E6A-8C68-3C60A3ADD4C8}" presName="parentText" presStyleLbl="alignNode1" presStyleIdx="4" presStyleCnt="7">
        <dgm:presLayoutVars>
          <dgm:chMax val="1"/>
          <dgm:bulletEnabled val="1"/>
        </dgm:presLayoutVars>
      </dgm:prSet>
      <dgm:spPr/>
    </dgm:pt>
    <dgm:pt modelId="{62EDAEC0-A6D6-4866-8F6F-FF23063FF7A1}" type="pres">
      <dgm:prSet presAssocID="{C3615637-8CCE-4E6A-8C68-3C60A3ADD4C8}" presName="descendantText" presStyleLbl="alignAcc1" presStyleIdx="4" presStyleCnt="7">
        <dgm:presLayoutVars>
          <dgm:bulletEnabled val="1"/>
        </dgm:presLayoutVars>
      </dgm:prSet>
      <dgm:spPr/>
    </dgm:pt>
    <dgm:pt modelId="{5482F92E-B5B0-4922-BD5E-097C4989FD2C}" type="pres">
      <dgm:prSet presAssocID="{7F54C6FE-77A0-4757-A002-369D39566E3B}" presName="sp" presStyleCnt="0"/>
      <dgm:spPr/>
    </dgm:pt>
    <dgm:pt modelId="{60AA2805-688C-4167-928C-64F8F94C8ED4}" type="pres">
      <dgm:prSet presAssocID="{98B56F13-9BC8-46BC-9C75-A2D8487B2295}" presName="composite" presStyleCnt="0"/>
      <dgm:spPr/>
    </dgm:pt>
    <dgm:pt modelId="{217FDFCC-C007-47EB-B8CB-1B3BC08D561C}" type="pres">
      <dgm:prSet presAssocID="{98B56F13-9BC8-46BC-9C75-A2D8487B2295}" presName="parentText" presStyleLbl="alignNode1" presStyleIdx="5" presStyleCnt="7">
        <dgm:presLayoutVars>
          <dgm:chMax val="1"/>
          <dgm:bulletEnabled val="1"/>
        </dgm:presLayoutVars>
      </dgm:prSet>
      <dgm:spPr/>
    </dgm:pt>
    <dgm:pt modelId="{E2AAFE03-7BD7-4BEF-990F-3FDCF112E562}" type="pres">
      <dgm:prSet presAssocID="{98B56F13-9BC8-46BC-9C75-A2D8487B2295}" presName="descendantText" presStyleLbl="alignAcc1" presStyleIdx="5" presStyleCnt="7">
        <dgm:presLayoutVars>
          <dgm:bulletEnabled val="1"/>
        </dgm:presLayoutVars>
      </dgm:prSet>
      <dgm:spPr/>
    </dgm:pt>
    <dgm:pt modelId="{F301116F-FA07-4121-A8B8-5BE4E5F78602}" type="pres">
      <dgm:prSet presAssocID="{79B6EB59-F62D-42E9-8AB6-3C7B5B51BCA6}" presName="sp" presStyleCnt="0"/>
      <dgm:spPr/>
    </dgm:pt>
    <dgm:pt modelId="{B096F642-CE0E-4E85-A3D9-6A323F2E45CA}" type="pres">
      <dgm:prSet presAssocID="{C8AA0E76-2E85-40D0-8489-5156A2B1447D}" presName="composite" presStyleCnt="0"/>
      <dgm:spPr/>
    </dgm:pt>
    <dgm:pt modelId="{81D09BB5-29FC-403D-82F2-8DAA0107F931}" type="pres">
      <dgm:prSet presAssocID="{C8AA0E76-2E85-40D0-8489-5156A2B1447D}" presName="parentText" presStyleLbl="alignNode1" presStyleIdx="6" presStyleCnt="7">
        <dgm:presLayoutVars>
          <dgm:chMax val="1"/>
          <dgm:bulletEnabled val="1"/>
        </dgm:presLayoutVars>
      </dgm:prSet>
      <dgm:spPr/>
    </dgm:pt>
    <dgm:pt modelId="{CD939390-2007-4C12-B7B2-52A2AD7F2CF1}" type="pres">
      <dgm:prSet presAssocID="{C8AA0E76-2E85-40D0-8489-5156A2B1447D}" presName="descendantText" presStyleLbl="alignAcc1" presStyleIdx="6" presStyleCnt="7">
        <dgm:presLayoutVars>
          <dgm:bulletEnabled val="1"/>
        </dgm:presLayoutVars>
      </dgm:prSet>
      <dgm:spPr/>
    </dgm:pt>
  </dgm:ptLst>
  <dgm:cxnLst>
    <dgm:cxn modelId="{3D11A001-9DFB-49F6-8504-CFEC4A6E5D6B}" type="presOf" srcId="{84C0B495-50EF-4F83-A96F-794DCC2257FE}" destId="{29C53AC4-DB96-4CEF-968C-7B21617CADE5}" srcOrd="0" destOrd="0" presId="urn:microsoft.com/office/officeart/2005/8/layout/chevron2"/>
    <dgm:cxn modelId="{D073440C-952E-4F97-950A-0E3C190674AA}" type="presOf" srcId="{130A18C2-67F1-4FCA-8835-80EC0F708C22}" destId="{6700CFEF-61CB-4424-81FA-FCBF9C774550}" srcOrd="0" destOrd="0" presId="urn:microsoft.com/office/officeart/2005/8/layout/chevron2"/>
    <dgm:cxn modelId="{E248281A-632F-4D86-AF2C-F35CBD775611}" type="presOf" srcId="{CFED91C9-9B67-4650-9695-122004A9BE0A}" destId="{E2AAFE03-7BD7-4BEF-990F-3FDCF112E562}" srcOrd="0" destOrd="0" presId="urn:microsoft.com/office/officeart/2005/8/layout/chevron2"/>
    <dgm:cxn modelId="{1EC6631B-2F8D-44A9-BE90-1A98EB2AA09F}" srcId="{7B7F75DB-04E5-4026-AAB0-D7153B727811}" destId="{B6A1C00F-49F9-4939-87F5-004B3F237BAE}" srcOrd="0" destOrd="0" parTransId="{9C7C55D7-1FE3-456B-88BC-DA2670C7E0E0}" sibTransId="{31C0FAB0-9E1E-49D9-ADF2-BEEE444295B8}"/>
    <dgm:cxn modelId="{66B8B91F-CDAC-4D38-9155-C3D65D251E1C}" srcId="{44C4BBF1-B0A3-4218-A5B4-7B25FEEAEB22}" destId="{7B7F75DB-04E5-4026-AAB0-D7153B727811}" srcOrd="1" destOrd="0" parTransId="{D02DC990-65F3-4BB9-8093-194177CD8333}" sibTransId="{1AC14CC9-AE5A-4120-88D1-24D1CBEFCA0D}"/>
    <dgm:cxn modelId="{FAE4042D-A37B-4E7A-9635-12258B3E26DB}" srcId="{44C4BBF1-B0A3-4218-A5B4-7B25FEEAEB22}" destId="{C3615637-8CCE-4E6A-8C68-3C60A3ADD4C8}" srcOrd="4" destOrd="0" parTransId="{EE7C6026-FA58-4EA6-8BFE-CD5909C94F8C}" sibTransId="{7F54C6FE-77A0-4757-A002-369D39566E3B}"/>
    <dgm:cxn modelId="{FD9EA72F-3727-4409-A8F9-6D6FE15988A9}" type="presOf" srcId="{47432F2E-8D33-4C18-9347-B2E3B94ED497}" destId="{3E9FD4D2-B02D-41C7-BAC8-95BA8BED1CEE}" srcOrd="0" destOrd="0" presId="urn:microsoft.com/office/officeart/2005/8/layout/chevron2"/>
    <dgm:cxn modelId="{B3E9EE47-52CC-415B-AB28-F644404B1F94}" type="presOf" srcId="{44C4BBF1-B0A3-4218-A5B4-7B25FEEAEB22}" destId="{6C542E26-4752-4130-8F58-99BBD5480766}" srcOrd="0" destOrd="0" presId="urn:microsoft.com/office/officeart/2005/8/layout/chevron2"/>
    <dgm:cxn modelId="{1750BD6B-29C0-48E7-94A4-0A1FCA3C3AB2}" type="presOf" srcId="{9CCB6AA4-977E-4E40-9A5E-0EACFD3201D7}" destId="{CD939390-2007-4C12-B7B2-52A2AD7F2CF1}" srcOrd="0" destOrd="0" presId="urn:microsoft.com/office/officeart/2005/8/layout/chevron2"/>
    <dgm:cxn modelId="{0B4F1177-6641-4BE4-8B8A-1D5F4729F621}" type="presOf" srcId="{7B7F75DB-04E5-4026-AAB0-D7153B727811}" destId="{1110C064-60B2-4ED9-8119-C1D8478F9BC3}" srcOrd="0" destOrd="0" presId="urn:microsoft.com/office/officeart/2005/8/layout/chevron2"/>
    <dgm:cxn modelId="{113D9678-EB4B-4F66-8891-9C3AD92AF2C2}" srcId="{C8AA0E76-2E85-40D0-8489-5156A2B1447D}" destId="{9CCB6AA4-977E-4E40-9A5E-0EACFD3201D7}" srcOrd="0" destOrd="0" parTransId="{4DE01F77-F91F-40B5-8317-4F93AA728C31}" sibTransId="{03242616-53B4-4188-8A4D-A8B4747F5A91}"/>
    <dgm:cxn modelId="{FE9E357F-CC66-45D9-A6DB-CCA0746E270A}" type="presOf" srcId="{C8AA0E76-2E85-40D0-8489-5156A2B1447D}" destId="{81D09BB5-29FC-403D-82F2-8DAA0107F931}" srcOrd="0" destOrd="0" presId="urn:microsoft.com/office/officeart/2005/8/layout/chevron2"/>
    <dgm:cxn modelId="{B10FAE7F-1059-4034-84B4-194765A48C62}" srcId="{98B56F13-9BC8-46BC-9C75-A2D8487B2295}" destId="{CFED91C9-9B67-4650-9695-122004A9BE0A}" srcOrd="0" destOrd="0" parTransId="{F36B1EBC-DC3C-4B77-A2C6-72EBE18C8213}" sibTransId="{B03FE4DE-8BD6-443A-81D8-9BBFEB9356D6}"/>
    <dgm:cxn modelId="{61A81881-69DC-4FE3-8559-C73F039DF853}" type="presOf" srcId="{98B56F13-9BC8-46BC-9C75-A2D8487B2295}" destId="{217FDFCC-C007-47EB-B8CB-1B3BC08D561C}" srcOrd="0" destOrd="0" presId="urn:microsoft.com/office/officeart/2005/8/layout/chevron2"/>
    <dgm:cxn modelId="{F3087085-B839-4BC5-90C1-F2831E1CF892}" srcId="{47432F2E-8D33-4C18-9347-B2E3B94ED497}" destId="{84C0B495-50EF-4F83-A96F-794DCC2257FE}" srcOrd="0" destOrd="0" parTransId="{5096F6B9-0C0C-4531-8E3B-9EA154A8B4E0}" sibTransId="{DF477FEE-D0D1-4573-8CBD-E20BEBEBB0F8}"/>
    <dgm:cxn modelId="{C022178B-5BC1-46F3-989F-A78EB6629A2B}" type="presOf" srcId="{E9A73B14-2D67-4CB4-A5EE-EB86E87B1CE9}" destId="{95EDF75B-7DCC-4A9D-A5D1-FBF213D4032E}" srcOrd="0" destOrd="0" presId="urn:microsoft.com/office/officeart/2005/8/layout/chevron2"/>
    <dgm:cxn modelId="{B0F92A93-7B7A-43B0-82F0-AE5AD59DD018}" type="presOf" srcId="{B6A1C00F-49F9-4939-87F5-004B3F237BAE}" destId="{E72FAAC9-89E9-4905-B14D-19EACC1FD3F6}" srcOrd="0" destOrd="0" presId="urn:microsoft.com/office/officeart/2005/8/layout/chevron2"/>
    <dgm:cxn modelId="{D6133CC8-0E03-4A59-8DB2-AF09424445EB}" type="presOf" srcId="{9033CEBB-C900-48A8-8308-346D43F6EBD3}" destId="{A22E0748-EB4B-46FD-BBE1-AD479EDDBFD4}" srcOrd="0" destOrd="0" presId="urn:microsoft.com/office/officeart/2005/8/layout/chevron2"/>
    <dgm:cxn modelId="{C4210ACD-8D3E-47DE-9A7E-3560694D2F6D}" srcId="{C3615637-8CCE-4E6A-8C68-3C60A3ADD4C8}" destId="{6BC90814-74E0-4562-ADFC-268BD2F222C9}" srcOrd="0" destOrd="0" parTransId="{3AC87FFB-816C-4024-8047-573B839A00E7}" sibTransId="{C0ECFC86-E0E2-44F2-B9BE-3C8F66E1464D}"/>
    <dgm:cxn modelId="{2B54FDD4-6022-4D1B-810A-ECD4F13B951F}" srcId="{344CA205-6E24-4A3A-835A-394FF0F05E1A}" destId="{9033CEBB-C900-48A8-8308-346D43F6EBD3}" srcOrd="0" destOrd="0" parTransId="{224D0609-3DA4-4336-8EA9-416BE7C76375}" sibTransId="{D2F4ECA3-4773-448E-A229-EED7D5669CF2}"/>
    <dgm:cxn modelId="{365609D7-2E96-4D7C-A808-355D339E67FA}" srcId="{44C4BBF1-B0A3-4218-A5B4-7B25FEEAEB22}" destId="{130A18C2-67F1-4FCA-8835-80EC0F708C22}" srcOrd="3" destOrd="0" parTransId="{0F9CEF97-59A2-495F-9D15-958872A998DE}" sibTransId="{FE5CBA07-883D-4D82-A47A-2658083550D4}"/>
    <dgm:cxn modelId="{40DE2FD8-26B6-4BB3-92E2-27E12EBA57C0}" type="presOf" srcId="{344CA205-6E24-4A3A-835A-394FF0F05E1A}" destId="{A8E87D66-82CF-4855-86CB-10004E8DB668}" srcOrd="0" destOrd="0" presId="urn:microsoft.com/office/officeart/2005/8/layout/chevron2"/>
    <dgm:cxn modelId="{A9FCACD8-4B90-404D-8547-C856753F3893}" srcId="{44C4BBF1-B0A3-4218-A5B4-7B25FEEAEB22}" destId="{98B56F13-9BC8-46BC-9C75-A2D8487B2295}" srcOrd="5" destOrd="0" parTransId="{0E8568A6-89A0-45C4-99DE-63AE8520FA7F}" sibTransId="{79B6EB59-F62D-42E9-8AB6-3C7B5B51BCA6}"/>
    <dgm:cxn modelId="{A00601E1-A0CD-499D-88AD-C9204AF136BB}" srcId="{130A18C2-67F1-4FCA-8835-80EC0F708C22}" destId="{E9A73B14-2D67-4CB4-A5EE-EB86E87B1CE9}" srcOrd="0" destOrd="0" parTransId="{232449D7-C7E0-4C9B-A43F-756405D3C8D3}" sibTransId="{427C4EE5-00F7-4FCD-8706-FA5AD3D5CCEF}"/>
    <dgm:cxn modelId="{A1A3CFE7-80BE-4000-B1F3-71D992FCA974}" srcId="{44C4BBF1-B0A3-4218-A5B4-7B25FEEAEB22}" destId="{47432F2E-8D33-4C18-9347-B2E3B94ED497}" srcOrd="2" destOrd="0" parTransId="{77FAB04F-779B-49EF-B90B-CFABEF38FDF6}" sibTransId="{B0AA54C4-4F37-4376-82A0-66D7BBA15A3D}"/>
    <dgm:cxn modelId="{741649E8-E34F-42B7-AECB-65DFC9FA4BAD}" type="presOf" srcId="{6BC90814-74E0-4562-ADFC-268BD2F222C9}" destId="{62EDAEC0-A6D6-4866-8F6F-FF23063FF7A1}" srcOrd="0" destOrd="0" presId="urn:microsoft.com/office/officeart/2005/8/layout/chevron2"/>
    <dgm:cxn modelId="{90F46BFB-7F0A-4A9B-B1C4-3A3982738626}" srcId="{44C4BBF1-B0A3-4218-A5B4-7B25FEEAEB22}" destId="{344CA205-6E24-4A3A-835A-394FF0F05E1A}" srcOrd="0" destOrd="0" parTransId="{39554939-5465-4357-BFC4-91F460A73260}" sibTransId="{A126E314-E03C-4D2F-924F-272766DCCE0F}"/>
    <dgm:cxn modelId="{563502FE-107B-4285-93B4-0684502F8091}" type="presOf" srcId="{C3615637-8CCE-4E6A-8C68-3C60A3ADD4C8}" destId="{2D3CBBAA-B9B4-4246-B87A-824956A268C9}" srcOrd="0" destOrd="0" presId="urn:microsoft.com/office/officeart/2005/8/layout/chevron2"/>
    <dgm:cxn modelId="{97C16AFE-0CF7-4321-95DE-410B052024DD}" srcId="{44C4BBF1-B0A3-4218-A5B4-7B25FEEAEB22}" destId="{C8AA0E76-2E85-40D0-8489-5156A2B1447D}" srcOrd="6" destOrd="0" parTransId="{EFDC623F-F3E7-4BED-A9AC-A3F2D5D82B2A}" sibTransId="{B50D67C6-A3B0-45FA-90B6-44D92CE0423C}"/>
    <dgm:cxn modelId="{73BF41AA-7479-43A0-99AC-F69853DDA9F9}" type="presParOf" srcId="{6C542E26-4752-4130-8F58-99BBD5480766}" destId="{31AD38A3-15EA-4082-B586-BBA6696CD1A5}" srcOrd="0" destOrd="0" presId="urn:microsoft.com/office/officeart/2005/8/layout/chevron2"/>
    <dgm:cxn modelId="{08A3AD5B-4FF5-44E9-A007-3C7ECFC8E799}" type="presParOf" srcId="{31AD38A3-15EA-4082-B586-BBA6696CD1A5}" destId="{A8E87D66-82CF-4855-86CB-10004E8DB668}" srcOrd="0" destOrd="0" presId="urn:microsoft.com/office/officeart/2005/8/layout/chevron2"/>
    <dgm:cxn modelId="{41948180-2F70-4980-BA77-10951D39AA4E}" type="presParOf" srcId="{31AD38A3-15EA-4082-B586-BBA6696CD1A5}" destId="{A22E0748-EB4B-46FD-BBE1-AD479EDDBFD4}" srcOrd="1" destOrd="0" presId="urn:microsoft.com/office/officeart/2005/8/layout/chevron2"/>
    <dgm:cxn modelId="{FE9DAA46-F6E4-4F21-874F-B971250FDDA5}" type="presParOf" srcId="{6C542E26-4752-4130-8F58-99BBD5480766}" destId="{02B6E6BF-5601-4B13-BD2F-7AC28124B40F}" srcOrd="1" destOrd="0" presId="urn:microsoft.com/office/officeart/2005/8/layout/chevron2"/>
    <dgm:cxn modelId="{9ADD8D2E-D00C-4097-91D4-CC6CD63B0897}" type="presParOf" srcId="{6C542E26-4752-4130-8F58-99BBD5480766}" destId="{A416AE85-1E3E-47E3-B1E9-E166F2B860A4}" srcOrd="2" destOrd="0" presId="urn:microsoft.com/office/officeart/2005/8/layout/chevron2"/>
    <dgm:cxn modelId="{A8303F10-AF99-40E2-B972-1BECDC53C9D6}" type="presParOf" srcId="{A416AE85-1E3E-47E3-B1E9-E166F2B860A4}" destId="{1110C064-60B2-4ED9-8119-C1D8478F9BC3}" srcOrd="0" destOrd="0" presId="urn:microsoft.com/office/officeart/2005/8/layout/chevron2"/>
    <dgm:cxn modelId="{D7E2B6A5-0D53-41D2-89A3-6B22A7CF1B22}" type="presParOf" srcId="{A416AE85-1E3E-47E3-B1E9-E166F2B860A4}" destId="{E72FAAC9-89E9-4905-B14D-19EACC1FD3F6}" srcOrd="1" destOrd="0" presId="urn:microsoft.com/office/officeart/2005/8/layout/chevron2"/>
    <dgm:cxn modelId="{19B15DEF-58E0-4188-AD56-4348180CFEFA}" type="presParOf" srcId="{6C542E26-4752-4130-8F58-99BBD5480766}" destId="{BD3188EE-B600-49D2-9554-32749F02497E}" srcOrd="3" destOrd="0" presId="urn:microsoft.com/office/officeart/2005/8/layout/chevron2"/>
    <dgm:cxn modelId="{39095547-5AC3-4F42-B717-09ADA39D84ED}" type="presParOf" srcId="{6C542E26-4752-4130-8F58-99BBD5480766}" destId="{8BEA8D1B-AE68-40AF-A3CE-8EBB40191771}" srcOrd="4" destOrd="0" presId="urn:microsoft.com/office/officeart/2005/8/layout/chevron2"/>
    <dgm:cxn modelId="{95E6589A-861B-43DF-89E1-CA954DAB2D2B}" type="presParOf" srcId="{8BEA8D1B-AE68-40AF-A3CE-8EBB40191771}" destId="{3E9FD4D2-B02D-41C7-BAC8-95BA8BED1CEE}" srcOrd="0" destOrd="0" presId="urn:microsoft.com/office/officeart/2005/8/layout/chevron2"/>
    <dgm:cxn modelId="{8FE08F4B-51D0-44A2-9CC7-1A56E776764A}" type="presParOf" srcId="{8BEA8D1B-AE68-40AF-A3CE-8EBB40191771}" destId="{29C53AC4-DB96-4CEF-968C-7B21617CADE5}" srcOrd="1" destOrd="0" presId="urn:microsoft.com/office/officeart/2005/8/layout/chevron2"/>
    <dgm:cxn modelId="{899B165C-8FBE-4A77-A80A-6918DCEEAB55}" type="presParOf" srcId="{6C542E26-4752-4130-8F58-99BBD5480766}" destId="{E68E5F23-F69E-461B-AA69-F87AB3E8FAF9}" srcOrd="5" destOrd="0" presId="urn:microsoft.com/office/officeart/2005/8/layout/chevron2"/>
    <dgm:cxn modelId="{9E380B59-EAD6-4772-819E-78E3F15CC3A1}" type="presParOf" srcId="{6C542E26-4752-4130-8F58-99BBD5480766}" destId="{134E7968-A8F0-4612-9079-531808C1DDFF}" srcOrd="6" destOrd="0" presId="urn:microsoft.com/office/officeart/2005/8/layout/chevron2"/>
    <dgm:cxn modelId="{5F9AE921-262F-471A-B238-A34D0318B5E6}" type="presParOf" srcId="{134E7968-A8F0-4612-9079-531808C1DDFF}" destId="{6700CFEF-61CB-4424-81FA-FCBF9C774550}" srcOrd="0" destOrd="0" presId="urn:microsoft.com/office/officeart/2005/8/layout/chevron2"/>
    <dgm:cxn modelId="{6781864F-B1AE-4934-B67A-BF06A594D79E}" type="presParOf" srcId="{134E7968-A8F0-4612-9079-531808C1DDFF}" destId="{95EDF75B-7DCC-4A9D-A5D1-FBF213D4032E}" srcOrd="1" destOrd="0" presId="urn:microsoft.com/office/officeart/2005/8/layout/chevron2"/>
    <dgm:cxn modelId="{231812C8-0ECF-4F4A-A6D1-620B96CB6A61}" type="presParOf" srcId="{6C542E26-4752-4130-8F58-99BBD5480766}" destId="{E06B723C-E3D3-43CC-AFDE-B25BD50753FF}" srcOrd="7" destOrd="0" presId="urn:microsoft.com/office/officeart/2005/8/layout/chevron2"/>
    <dgm:cxn modelId="{705708C0-4EE2-4BB1-98DD-8A94D158C554}" type="presParOf" srcId="{6C542E26-4752-4130-8F58-99BBD5480766}" destId="{D1B952B1-83CF-4EA8-A4ED-50A78C778696}" srcOrd="8" destOrd="0" presId="urn:microsoft.com/office/officeart/2005/8/layout/chevron2"/>
    <dgm:cxn modelId="{5F1F7017-4580-492D-A318-89ABF952C5BB}" type="presParOf" srcId="{D1B952B1-83CF-4EA8-A4ED-50A78C778696}" destId="{2D3CBBAA-B9B4-4246-B87A-824956A268C9}" srcOrd="0" destOrd="0" presId="urn:microsoft.com/office/officeart/2005/8/layout/chevron2"/>
    <dgm:cxn modelId="{746A1194-FD47-43FA-B99D-89F52706A63D}" type="presParOf" srcId="{D1B952B1-83CF-4EA8-A4ED-50A78C778696}" destId="{62EDAEC0-A6D6-4866-8F6F-FF23063FF7A1}" srcOrd="1" destOrd="0" presId="urn:microsoft.com/office/officeart/2005/8/layout/chevron2"/>
    <dgm:cxn modelId="{D60C131A-E628-4DE5-8AD7-3B18B578B1D1}" type="presParOf" srcId="{6C542E26-4752-4130-8F58-99BBD5480766}" destId="{5482F92E-B5B0-4922-BD5E-097C4989FD2C}" srcOrd="9" destOrd="0" presId="urn:microsoft.com/office/officeart/2005/8/layout/chevron2"/>
    <dgm:cxn modelId="{31756725-C250-49EA-BF6C-71E5D449678D}" type="presParOf" srcId="{6C542E26-4752-4130-8F58-99BBD5480766}" destId="{60AA2805-688C-4167-928C-64F8F94C8ED4}" srcOrd="10" destOrd="0" presId="urn:microsoft.com/office/officeart/2005/8/layout/chevron2"/>
    <dgm:cxn modelId="{2B7E4866-D4BC-4366-AF85-CE829500AD80}" type="presParOf" srcId="{60AA2805-688C-4167-928C-64F8F94C8ED4}" destId="{217FDFCC-C007-47EB-B8CB-1B3BC08D561C}" srcOrd="0" destOrd="0" presId="urn:microsoft.com/office/officeart/2005/8/layout/chevron2"/>
    <dgm:cxn modelId="{19424BE5-3809-4BCE-9627-CE6BD010004F}" type="presParOf" srcId="{60AA2805-688C-4167-928C-64F8F94C8ED4}" destId="{E2AAFE03-7BD7-4BEF-990F-3FDCF112E562}" srcOrd="1" destOrd="0" presId="urn:microsoft.com/office/officeart/2005/8/layout/chevron2"/>
    <dgm:cxn modelId="{A77F5B8B-6C41-445D-B99D-85EE16AE0AB9}" type="presParOf" srcId="{6C542E26-4752-4130-8F58-99BBD5480766}" destId="{F301116F-FA07-4121-A8B8-5BE4E5F78602}" srcOrd="11" destOrd="0" presId="urn:microsoft.com/office/officeart/2005/8/layout/chevron2"/>
    <dgm:cxn modelId="{7B19FF2C-D2CE-4C26-8A03-850D69D6BC41}" type="presParOf" srcId="{6C542E26-4752-4130-8F58-99BBD5480766}" destId="{B096F642-CE0E-4E85-A3D9-6A323F2E45CA}" srcOrd="12" destOrd="0" presId="urn:microsoft.com/office/officeart/2005/8/layout/chevron2"/>
    <dgm:cxn modelId="{6B077EDE-0BCD-4738-8DEC-2948A155D90C}" type="presParOf" srcId="{B096F642-CE0E-4E85-A3D9-6A323F2E45CA}" destId="{81D09BB5-29FC-403D-82F2-8DAA0107F931}" srcOrd="0" destOrd="0" presId="urn:microsoft.com/office/officeart/2005/8/layout/chevron2"/>
    <dgm:cxn modelId="{A798758C-9776-4F32-9301-8C8C370FF85A}" type="presParOf" srcId="{B096F642-CE0E-4E85-A3D9-6A323F2E45CA}" destId="{CD939390-2007-4C12-B7B2-52A2AD7F2C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2E8E5-E395-40BA-8A94-D2B035C981D7}">
      <dsp:nvSpPr>
        <dsp:cNvPr id="0" name=""/>
        <dsp:cNvSpPr/>
      </dsp:nvSpPr>
      <dsp:spPr>
        <a:xfrm>
          <a:off x="-7429835" y="-1135653"/>
          <a:ext cx="8842546" cy="8842546"/>
        </a:xfrm>
        <a:prstGeom prst="blockArc">
          <a:avLst>
            <a:gd name="adj1" fmla="val 18900000"/>
            <a:gd name="adj2" fmla="val 2700000"/>
            <a:gd name="adj3" fmla="val 244"/>
          </a:avLst>
        </a:prstGeom>
        <a:noFill/>
        <a:ln w="254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F00FD58-048C-434F-A7F4-523B6656121E}">
      <dsp:nvSpPr>
        <dsp:cNvPr id="0" name=""/>
        <dsp:cNvSpPr/>
      </dsp:nvSpPr>
      <dsp:spPr>
        <a:xfrm>
          <a:off x="488004" y="360147"/>
          <a:ext cx="7368869" cy="69182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cs typeface="Arial" panose="020B0604020202020204" pitchFamily="34" charset="0"/>
            </a:rPr>
            <a:t>About </a:t>
          </a:r>
          <a:endParaRPr lang="en-US" sz="3400" b="1" kern="1200" dirty="0">
            <a:solidFill>
              <a:schemeClr val="tx1"/>
            </a:solidFill>
            <a:latin typeface="Algerian" panose="04020705040A02060702" pitchFamily="82" charset="0"/>
          </a:endParaRPr>
        </a:p>
      </dsp:txBody>
      <dsp:txXfrm>
        <a:off x="488004" y="360147"/>
        <a:ext cx="7368869" cy="691820"/>
      </dsp:txXfrm>
    </dsp:sp>
    <dsp:sp modelId="{C304342D-FE6B-411F-B83F-9DBB10FD1F92}">
      <dsp:nvSpPr>
        <dsp:cNvPr id="0" name=""/>
        <dsp:cNvSpPr/>
      </dsp:nvSpPr>
      <dsp:spPr>
        <a:xfrm>
          <a:off x="93640" y="259563"/>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047D1C8-DACA-4763-87B7-1BD29126BE6C}">
      <dsp:nvSpPr>
        <dsp:cNvPr id="0" name=""/>
        <dsp:cNvSpPr/>
      </dsp:nvSpPr>
      <dsp:spPr>
        <a:xfrm>
          <a:off x="1095097" y="1383640"/>
          <a:ext cx="6799799" cy="691820"/>
        </a:xfrm>
        <a:prstGeom prst="rect">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rPr>
            <a:t>task</a:t>
          </a:r>
        </a:p>
      </dsp:txBody>
      <dsp:txXfrm>
        <a:off x="1095097" y="1383640"/>
        <a:ext cx="6799799" cy="691820"/>
      </dsp:txXfrm>
    </dsp:sp>
    <dsp:sp modelId="{187FD60A-3756-49A6-AB4E-394EFBE00400}">
      <dsp:nvSpPr>
        <dsp:cNvPr id="0" name=""/>
        <dsp:cNvSpPr/>
      </dsp:nvSpPr>
      <dsp:spPr>
        <a:xfrm>
          <a:off x="662709" y="1297162"/>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4653553-2F44-437C-A161-B266E3C5FE1F}">
      <dsp:nvSpPr>
        <dsp:cNvPr id="0" name=""/>
        <dsp:cNvSpPr/>
      </dsp:nvSpPr>
      <dsp:spPr>
        <a:xfrm>
          <a:off x="1355318" y="2421239"/>
          <a:ext cx="6539578" cy="691820"/>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rPr>
            <a:t>Action</a:t>
          </a:r>
        </a:p>
      </dsp:txBody>
      <dsp:txXfrm>
        <a:off x="1355318" y="2421239"/>
        <a:ext cx="6539578" cy="691820"/>
      </dsp:txXfrm>
    </dsp:sp>
    <dsp:sp modelId="{7FE24C1F-399F-4907-8C47-B3A76512EE86}">
      <dsp:nvSpPr>
        <dsp:cNvPr id="0" name=""/>
        <dsp:cNvSpPr/>
      </dsp:nvSpPr>
      <dsp:spPr>
        <a:xfrm>
          <a:off x="922930" y="2334761"/>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387646F-712D-47AE-AD47-ACB717FF82A4}">
      <dsp:nvSpPr>
        <dsp:cNvPr id="0" name=""/>
        <dsp:cNvSpPr/>
      </dsp:nvSpPr>
      <dsp:spPr>
        <a:xfrm>
          <a:off x="1355318" y="3458180"/>
          <a:ext cx="6539578" cy="691820"/>
        </a:xfrm>
        <a:prstGeom prst="rect">
          <a:avLst/>
        </a:prstGeom>
        <a:solidFill>
          <a:schemeClr val="tx2">
            <a:lumMod val="40000"/>
            <a:lumOff val="60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rPr>
            <a:t>Primary Insights</a:t>
          </a:r>
        </a:p>
      </dsp:txBody>
      <dsp:txXfrm>
        <a:off x="1355318" y="3458180"/>
        <a:ext cx="6539578" cy="691820"/>
      </dsp:txXfrm>
    </dsp:sp>
    <dsp:sp modelId="{5245D988-E762-45A6-9052-DE8FFC317D6E}">
      <dsp:nvSpPr>
        <dsp:cNvPr id="0" name=""/>
        <dsp:cNvSpPr/>
      </dsp:nvSpPr>
      <dsp:spPr>
        <a:xfrm>
          <a:off x="922930" y="3371703"/>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298CCB0-1ABE-497B-8CA6-5B520BB27000}">
      <dsp:nvSpPr>
        <dsp:cNvPr id="0" name=""/>
        <dsp:cNvSpPr/>
      </dsp:nvSpPr>
      <dsp:spPr>
        <a:xfrm>
          <a:off x="1095097" y="4495779"/>
          <a:ext cx="6799799" cy="691820"/>
        </a:xfrm>
        <a:prstGeom prst="rect">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cs typeface="Arial" panose="020B0604020202020204" pitchFamily="34" charset="0"/>
            </a:rPr>
            <a:t>recommendation </a:t>
          </a:r>
          <a:endParaRPr lang="en-US" sz="3400" b="1" kern="1200" dirty="0">
            <a:solidFill>
              <a:schemeClr val="tx1"/>
            </a:solidFill>
            <a:latin typeface="Algerian" panose="04020705040A02060702" pitchFamily="82" charset="0"/>
          </a:endParaRPr>
        </a:p>
      </dsp:txBody>
      <dsp:txXfrm>
        <a:off x="1095097" y="4495779"/>
        <a:ext cx="6799799" cy="691820"/>
      </dsp:txXfrm>
    </dsp:sp>
    <dsp:sp modelId="{ACEAC829-BF0E-4248-9B6A-5B4FE3764FC0}">
      <dsp:nvSpPr>
        <dsp:cNvPr id="0" name=""/>
        <dsp:cNvSpPr/>
      </dsp:nvSpPr>
      <dsp:spPr>
        <a:xfrm>
          <a:off x="662709" y="4409302"/>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203153B-03A0-4ADF-963F-A76096C7173E}">
      <dsp:nvSpPr>
        <dsp:cNvPr id="0" name=""/>
        <dsp:cNvSpPr/>
      </dsp:nvSpPr>
      <dsp:spPr>
        <a:xfrm>
          <a:off x="526027" y="5533378"/>
          <a:ext cx="7368869" cy="69182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49132"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dirty="0">
              <a:solidFill>
                <a:schemeClr val="tx1"/>
              </a:solidFill>
              <a:latin typeface="Algerian" panose="04020705040A02060702" pitchFamily="82" charset="0"/>
            </a:rPr>
            <a:t>Brand</a:t>
          </a:r>
          <a:r>
            <a:rPr lang="en-US" sz="3400" b="1" kern="1200" baseline="0" dirty="0">
              <a:solidFill>
                <a:schemeClr val="tx1"/>
              </a:solidFill>
              <a:latin typeface="Algerian" panose="04020705040A02060702" pitchFamily="82" charset="0"/>
            </a:rPr>
            <a:t> ambassador</a:t>
          </a:r>
          <a:endParaRPr lang="en-US" sz="3400" b="1" kern="1200" dirty="0">
            <a:solidFill>
              <a:schemeClr val="tx1"/>
            </a:solidFill>
            <a:latin typeface="Algerian" panose="04020705040A02060702" pitchFamily="82" charset="0"/>
          </a:endParaRPr>
        </a:p>
      </dsp:txBody>
      <dsp:txXfrm>
        <a:off x="526027" y="5533378"/>
        <a:ext cx="7368869" cy="691820"/>
      </dsp:txXfrm>
    </dsp:sp>
    <dsp:sp modelId="{597E8DDB-073D-4920-8928-2782745227C9}">
      <dsp:nvSpPr>
        <dsp:cNvPr id="0" name=""/>
        <dsp:cNvSpPr/>
      </dsp:nvSpPr>
      <dsp:spPr>
        <a:xfrm>
          <a:off x="93640" y="5446900"/>
          <a:ext cx="864775" cy="86477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87D66-82CF-4855-86CB-10004E8DB668}">
      <dsp:nvSpPr>
        <dsp:cNvPr id="0" name=""/>
        <dsp:cNvSpPr/>
      </dsp:nvSpPr>
      <dsp:spPr>
        <a:xfrm rot="5400000">
          <a:off x="-144387" y="147115"/>
          <a:ext cx="962583" cy="673808"/>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339631"/>
        <a:ext cx="673808" cy="288775"/>
      </dsp:txXfrm>
    </dsp:sp>
    <dsp:sp modelId="{A22E0748-EB4B-46FD-BBE1-AD479EDDBFD4}">
      <dsp:nvSpPr>
        <dsp:cNvPr id="0" name=""/>
        <dsp:cNvSpPr/>
      </dsp:nvSpPr>
      <dsp:spPr>
        <a:xfrm rot="5400000">
          <a:off x="4663797" y="-3987261"/>
          <a:ext cx="625679" cy="8605657"/>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a:latin typeface="Algerian" panose="04020705040A02060702" pitchFamily="82" charset="0"/>
            </a:rPr>
            <a:t>Demographic Insights </a:t>
          </a:r>
          <a:endParaRPr lang="en-US" sz="2800" kern="1200" dirty="0"/>
        </a:p>
      </dsp:txBody>
      <dsp:txXfrm rot="-5400000">
        <a:off x="673809" y="33270"/>
        <a:ext cx="8575114" cy="564593"/>
      </dsp:txXfrm>
    </dsp:sp>
    <dsp:sp modelId="{1110C064-60B2-4ED9-8119-C1D8478F9BC3}">
      <dsp:nvSpPr>
        <dsp:cNvPr id="0" name=""/>
        <dsp:cNvSpPr/>
      </dsp:nvSpPr>
      <dsp:spPr>
        <a:xfrm rot="5400000">
          <a:off x="-144387" y="1027175"/>
          <a:ext cx="962583" cy="673808"/>
        </a:xfrm>
        <a:prstGeom prst="chevron">
          <a:avLst/>
        </a:prstGeom>
        <a:gradFill rotWithShape="0">
          <a:gsLst>
            <a:gs pos="0">
              <a:schemeClr val="accent5">
                <a:hueOff val="-1225650"/>
                <a:satOff val="2234"/>
                <a:lumOff val="5980"/>
                <a:alphaOff val="0"/>
                <a:tint val="100000"/>
                <a:shade val="100000"/>
                <a:satMod val="130000"/>
              </a:schemeClr>
            </a:gs>
            <a:gs pos="100000">
              <a:schemeClr val="accent5">
                <a:hueOff val="-1225650"/>
                <a:satOff val="2234"/>
                <a:lumOff val="598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1219691"/>
        <a:ext cx="673808" cy="288775"/>
      </dsp:txXfrm>
    </dsp:sp>
    <dsp:sp modelId="{E72FAAC9-89E9-4905-B14D-19EACC1FD3F6}">
      <dsp:nvSpPr>
        <dsp:cNvPr id="0" name=""/>
        <dsp:cNvSpPr/>
      </dsp:nvSpPr>
      <dsp:spPr>
        <a:xfrm rot="5400000">
          <a:off x="4663797" y="-3107201"/>
          <a:ext cx="625679" cy="8605657"/>
        </a:xfrm>
        <a:prstGeom prst="round2SameRect">
          <a:avLst/>
        </a:prstGeom>
        <a:solidFill>
          <a:schemeClr val="lt1">
            <a:alpha val="90000"/>
            <a:hueOff val="0"/>
            <a:satOff val="0"/>
            <a:lumOff val="0"/>
            <a:alphaOff val="0"/>
          </a:schemeClr>
        </a:solidFill>
        <a:ln w="9525" cap="flat" cmpd="sng" algn="ctr">
          <a:solidFill>
            <a:schemeClr val="accent5">
              <a:hueOff val="-1225650"/>
              <a:satOff val="2234"/>
              <a:lumOff val="598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a:latin typeface="Algerian" panose="04020705040A02060702" pitchFamily="82" charset="0"/>
            </a:rPr>
            <a:t>Consumer Preferences</a:t>
          </a:r>
          <a:endParaRPr lang="en-US" sz="2800" kern="1200" dirty="0"/>
        </a:p>
      </dsp:txBody>
      <dsp:txXfrm rot="-5400000">
        <a:off x="673809" y="913330"/>
        <a:ext cx="8575114" cy="564593"/>
      </dsp:txXfrm>
    </dsp:sp>
    <dsp:sp modelId="{3E9FD4D2-B02D-41C7-BAC8-95BA8BED1CEE}">
      <dsp:nvSpPr>
        <dsp:cNvPr id="0" name=""/>
        <dsp:cNvSpPr/>
      </dsp:nvSpPr>
      <dsp:spPr>
        <a:xfrm rot="5400000">
          <a:off x="-144387" y="1907235"/>
          <a:ext cx="962583" cy="673808"/>
        </a:xfrm>
        <a:prstGeom prst="chevron">
          <a:avLst/>
        </a:prstGeom>
        <a:gradFill rotWithShape="0">
          <a:gsLst>
            <a:gs pos="0">
              <a:schemeClr val="accent5">
                <a:hueOff val="-2451300"/>
                <a:satOff val="4468"/>
                <a:lumOff val="11961"/>
                <a:alphaOff val="0"/>
                <a:tint val="100000"/>
                <a:shade val="100000"/>
                <a:satMod val="130000"/>
              </a:schemeClr>
            </a:gs>
            <a:gs pos="100000">
              <a:schemeClr val="accent5">
                <a:hueOff val="-2451300"/>
                <a:satOff val="4468"/>
                <a:lumOff val="1196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2099751"/>
        <a:ext cx="673808" cy="288775"/>
      </dsp:txXfrm>
    </dsp:sp>
    <dsp:sp modelId="{29C53AC4-DB96-4CEF-968C-7B21617CADE5}">
      <dsp:nvSpPr>
        <dsp:cNvPr id="0" name=""/>
        <dsp:cNvSpPr/>
      </dsp:nvSpPr>
      <dsp:spPr>
        <a:xfrm rot="5400000">
          <a:off x="4663797" y="-2227141"/>
          <a:ext cx="625679" cy="8605657"/>
        </a:xfrm>
        <a:prstGeom prst="round2SameRect">
          <a:avLst/>
        </a:prstGeom>
        <a:solidFill>
          <a:schemeClr val="lt1">
            <a:alpha val="90000"/>
            <a:hueOff val="0"/>
            <a:satOff val="0"/>
            <a:lumOff val="0"/>
            <a:alphaOff val="0"/>
          </a:schemeClr>
        </a:solidFill>
        <a:ln w="9525" cap="flat" cmpd="sng" algn="ctr">
          <a:solidFill>
            <a:schemeClr val="accent5">
              <a:hueOff val="-2451300"/>
              <a:satOff val="4468"/>
              <a:lumOff val="11961"/>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a:latin typeface="Algerian" panose="04020705040A02060702" pitchFamily="82" charset="0"/>
            </a:rPr>
            <a:t>Competition Analysis</a:t>
          </a:r>
          <a:endParaRPr lang="en-US" sz="2800" kern="1200" dirty="0"/>
        </a:p>
      </dsp:txBody>
      <dsp:txXfrm rot="-5400000">
        <a:off x="673809" y="1793390"/>
        <a:ext cx="8575114" cy="564593"/>
      </dsp:txXfrm>
    </dsp:sp>
    <dsp:sp modelId="{6700CFEF-61CB-4424-81FA-FCBF9C774550}">
      <dsp:nvSpPr>
        <dsp:cNvPr id="0" name=""/>
        <dsp:cNvSpPr/>
      </dsp:nvSpPr>
      <dsp:spPr>
        <a:xfrm rot="5400000">
          <a:off x="-144387" y="2787295"/>
          <a:ext cx="962583" cy="673808"/>
        </a:xfrm>
        <a:prstGeom prst="chevron">
          <a:avLst/>
        </a:prstGeom>
        <a:gradFill rotWithShape="0">
          <a:gsLst>
            <a:gs pos="0">
              <a:schemeClr val="accent5">
                <a:hueOff val="-3676950"/>
                <a:satOff val="6701"/>
                <a:lumOff val="17941"/>
                <a:alphaOff val="0"/>
                <a:tint val="100000"/>
                <a:shade val="100000"/>
                <a:satMod val="130000"/>
              </a:schemeClr>
            </a:gs>
            <a:gs pos="100000">
              <a:schemeClr val="accent5">
                <a:hueOff val="-3676950"/>
                <a:satOff val="6701"/>
                <a:lumOff val="1794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2979811"/>
        <a:ext cx="673808" cy="288775"/>
      </dsp:txXfrm>
    </dsp:sp>
    <dsp:sp modelId="{95EDF75B-7DCC-4A9D-A5D1-FBF213D4032E}">
      <dsp:nvSpPr>
        <dsp:cNvPr id="0" name=""/>
        <dsp:cNvSpPr/>
      </dsp:nvSpPr>
      <dsp:spPr>
        <a:xfrm rot="5400000">
          <a:off x="4663797" y="-1347080"/>
          <a:ext cx="625679" cy="8605657"/>
        </a:xfrm>
        <a:prstGeom prst="round2SameRect">
          <a:avLst/>
        </a:prstGeom>
        <a:solidFill>
          <a:schemeClr val="lt1">
            <a:alpha val="90000"/>
            <a:hueOff val="0"/>
            <a:satOff val="0"/>
            <a:lumOff val="0"/>
            <a:alphaOff val="0"/>
          </a:schemeClr>
        </a:solidFill>
        <a:ln w="9525" cap="flat" cmpd="sng" algn="ctr">
          <a:solidFill>
            <a:schemeClr val="accent5">
              <a:hueOff val="-3676950"/>
              <a:satOff val="6701"/>
              <a:lumOff val="17941"/>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a:latin typeface="Algerian" panose="04020705040A02060702" pitchFamily="82" charset="0"/>
            </a:rPr>
            <a:t>Marketing Channels and Brand Awareness</a:t>
          </a:r>
          <a:endParaRPr lang="en-US" sz="2800" kern="1200"/>
        </a:p>
      </dsp:txBody>
      <dsp:txXfrm rot="-5400000">
        <a:off x="673809" y="2673451"/>
        <a:ext cx="8575114" cy="564593"/>
      </dsp:txXfrm>
    </dsp:sp>
    <dsp:sp modelId="{2D3CBBAA-B9B4-4246-B87A-824956A268C9}">
      <dsp:nvSpPr>
        <dsp:cNvPr id="0" name=""/>
        <dsp:cNvSpPr/>
      </dsp:nvSpPr>
      <dsp:spPr>
        <a:xfrm rot="5400000">
          <a:off x="-144387" y="3667356"/>
          <a:ext cx="962583" cy="673808"/>
        </a:xfrm>
        <a:prstGeom prst="chevron">
          <a:avLst/>
        </a:prstGeom>
        <a:gradFill rotWithShape="0">
          <a:gsLst>
            <a:gs pos="0">
              <a:schemeClr val="accent5">
                <a:hueOff val="-4902600"/>
                <a:satOff val="8935"/>
                <a:lumOff val="23921"/>
                <a:alphaOff val="0"/>
                <a:tint val="100000"/>
                <a:shade val="100000"/>
                <a:satMod val="130000"/>
              </a:schemeClr>
            </a:gs>
            <a:gs pos="100000">
              <a:schemeClr val="accent5">
                <a:hueOff val="-4902600"/>
                <a:satOff val="8935"/>
                <a:lumOff val="2392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3859872"/>
        <a:ext cx="673808" cy="288775"/>
      </dsp:txXfrm>
    </dsp:sp>
    <dsp:sp modelId="{62EDAEC0-A6D6-4866-8F6F-FF23063FF7A1}">
      <dsp:nvSpPr>
        <dsp:cNvPr id="0" name=""/>
        <dsp:cNvSpPr/>
      </dsp:nvSpPr>
      <dsp:spPr>
        <a:xfrm rot="5400000">
          <a:off x="4663797" y="-467020"/>
          <a:ext cx="625679" cy="8605657"/>
        </a:xfrm>
        <a:prstGeom prst="round2SameRect">
          <a:avLst/>
        </a:prstGeom>
        <a:solidFill>
          <a:schemeClr val="lt1">
            <a:alpha val="90000"/>
            <a:hueOff val="0"/>
            <a:satOff val="0"/>
            <a:lumOff val="0"/>
            <a:alphaOff val="0"/>
          </a:schemeClr>
        </a:solidFill>
        <a:ln w="9525" cap="flat" cmpd="sng" algn="ctr">
          <a:solidFill>
            <a:schemeClr val="accent5">
              <a:hueOff val="-4902600"/>
              <a:satOff val="8935"/>
              <a:lumOff val="23921"/>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a:latin typeface="Algerian" panose="04020705040A02060702" pitchFamily="82" charset="0"/>
            </a:rPr>
            <a:t>Brand Penetration</a:t>
          </a:r>
          <a:endParaRPr lang="en-US" sz="2800" kern="1200"/>
        </a:p>
      </dsp:txBody>
      <dsp:txXfrm rot="-5400000">
        <a:off x="673809" y="3553511"/>
        <a:ext cx="8575114" cy="564593"/>
      </dsp:txXfrm>
    </dsp:sp>
    <dsp:sp modelId="{217FDFCC-C007-47EB-B8CB-1B3BC08D561C}">
      <dsp:nvSpPr>
        <dsp:cNvPr id="0" name=""/>
        <dsp:cNvSpPr/>
      </dsp:nvSpPr>
      <dsp:spPr>
        <a:xfrm rot="5400000">
          <a:off x="-144387" y="4547416"/>
          <a:ext cx="962583" cy="673808"/>
        </a:xfrm>
        <a:prstGeom prst="chevron">
          <a:avLst/>
        </a:prstGeom>
        <a:gradFill rotWithShape="0">
          <a:gsLst>
            <a:gs pos="0">
              <a:schemeClr val="accent5">
                <a:hueOff val="-6128250"/>
                <a:satOff val="11169"/>
                <a:lumOff val="29902"/>
                <a:alphaOff val="0"/>
                <a:tint val="100000"/>
                <a:shade val="100000"/>
                <a:satMod val="130000"/>
              </a:schemeClr>
            </a:gs>
            <a:gs pos="100000">
              <a:schemeClr val="accent5">
                <a:hueOff val="-6128250"/>
                <a:satOff val="11169"/>
                <a:lumOff val="2990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4739932"/>
        <a:ext cx="673808" cy="288775"/>
      </dsp:txXfrm>
    </dsp:sp>
    <dsp:sp modelId="{E2AAFE03-7BD7-4BEF-990F-3FDCF112E562}">
      <dsp:nvSpPr>
        <dsp:cNvPr id="0" name=""/>
        <dsp:cNvSpPr/>
      </dsp:nvSpPr>
      <dsp:spPr>
        <a:xfrm rot="5400000">
          <a:off x="4663797" y="413039"/>
          <a:ext cx="625679" cy="8605657"/>
        </a:xfrm>
        <a:prstGeom prst="round2SameRect">
          <a:avLst/>
        </a:prstGeom>
        <a:solidFill>
          <a:schemeClr val="lt1">
            <a:alpha val="90000"/>
            <a:hueOff val="0"/>
            <a:satOff val="0"/>
            <a:lumOff val="0"/>
            <a:alphaOff val="0"/>
          </a:schemeClr>
        </a:solidFill>
        <a:ln w="9525" cap="flat" cmpd="sng" algn="ctr">
          <a:solidFill>
            <a:schemeClr val="accent5">
              <a:hueOff val="-6128250"/>
              <a:satOff val="11169"/>
              <a:lumOff val="29902"/>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a:latin typeface="Algerian" panose="04020705040A02060702" pitchFamily="82" charset="0"/>
            </a:rPr>
            <a:t>Purchase Behavior</a:t>
          </a:r>
          <a:endParaRPr lang="en-US" sz="2800" kern="1200"/>
        </a:p>
      </dsp:txBody>
      <dsp:txXfrm rot="-5400000">
        <a:off x="673809" y="4433571"/>
        <a:ext cx="8575114" cy="564593"/>
      </dsp:txXfrm>
    </dsp:sp>
    <dsp:sp modelId="{81D09BB5-29FC-403D-82F2-8DAA0107F931}">
      <dsp:nvSpPr>
        <dsp:cNvPr id="0" name=""/>
        <dsp:cNvSpPr/>
      </dsp:nvSpPr>
      <dsp:spPr>
        <a:xfrm rot="5400000">
          <a:off x="-144387" y="5427476"/>
          <a:ext cx="962583" cy="673808"/>
        </a:xfrm>
        <a:prstGeom prst="chevron">
          <a:avLst/>
        </a:prstGeom>
        <a:gradFill rotWithShape="0">
          <a:gsLst>
            <a:gs pos="0">
              <a:schemeClr val="accent5">
                <a:hueOff val="-7353900"/>
                <a:satOff val="13403"/>
                <a:lumOff val="35882"/>
                <a:alphaOff val="0"/>
                <a:tint val="100000"/>
                <a:shade val="100000"/>
                <a:satMod val="130000"/>
              </a:schemeClr>
            </a:gs>
            <a:gs pos="100000">
              <a:schemeClr val="accent5">
                <a:hueOff val="-7353900"/>
                <a:satOff val="13403"/>
                <a:lumOff val="3588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5400000">
        <a:off x="1" y="5619992"/>
        <a:ext cx="673808" cy="288775"/>
      </dsp:txXfrm>
    </dsp:sp>
    <dsp:sp modelId="{CD939390-2007-4C12-B7B2-52A2AD7F2CF1}">
      <dsp:nvSpPr>
        <dsp:cNvPr id="0" name=""/>
        <dsp:cNvSpPr/>
      </dsp:nvSpPr>
      <dsp:spPr>
        <a:xfrm rot="5400000">
          <a:off x="4663797" y="1293099"/>
          <a:ext cx="625679" cy="8605657"/>
        </a:xfrm>
        <a:prstGeom prst="round2SameRect">
          <a:avLst/>
        </a:prstGeom>
        <a:solidFill>
          <a:schemeClr val="lt1">
            <a:alpha val="90000"/>
            <a:hueOff val="0"/>
            <a:satOff val="0"/>
            <a:lumOff val="0"/>
            <a:alphaOff val="0"/>
          </a:schemeClr>
        </a:solidFill>
        <a:ln w="9525" cap="flat" cmpd="sng" algn="ctr">
          <a:solidFill>
            <a:schemeClr val="accent5">
              <a:hueOff val="-7353900"/>
              <a:satOff val="13403"/>
              <a:lumOff val="35882"/>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a:latin typeface="Algerian" panose="04020705040A02060702" pitchFamily="82" charset="0"/>
            </a:rPr>
            <a:t>Product Development</a:t>
          </a:r>
          <a:endParaRPr lang="en-US" sz="2800" kern="1200" dirty="0"/>
        </a:p>
      </dsp:txBody>
      <dsp:txXfrm rot="-5400000">
        <a:off x="673809" y="5313631"/>
        <a:ext cx="8575114" cy="56459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19188" y="685800"/>
            <a:ext cx="46196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9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notes"/>
          <p:cNvSpPr>
            <a:spLocks noGrp="1" noRot="1" noChangeAspect="1"/>
          </p:cNvSpPr>
          <p:nvPr>
            <p:ph type="sldImg" idx="2"/>
          </p:nvPr>
        </p:nvSpPr>
        <p:spPr>
          <a:xfrm>
            <a:off x="1119188" y="685800"/>
            <a:ext cx="46196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4886" y="2580755"/>
            <a:ext cx="3213662" cy="5820669"/>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0" name="Google Shape;10;p2"/>
          <p:cNvGrpSpPr/>
          <p:nvPr/>
        </p:nvGrpSpPr>
        <p:grpSpPr>
          <a:xfrm>
            <a:off x="-774268" y="-1253206"/>
            <a:ext cx="13635639" cy="11846565"/>
            <a:chOff x="-701125" y="-74175"/>
            <a:chExt cx="9169650" cy="6039625"/>
          </a:xfrm>
        </p:grpSpPr>
        <p:sp>
          <p:nvSpPr>
            <p:cNvPr id="11" name="Google Shape;11;p2"/>
            <p:cNvSpPr/>
            <p:nvPr/>
          </p:nvSpPr>
          <p:spPr>
            <a:xfrm>
              <a:off x="716850" y="-74175"/>
              <a:ext cx="7751675" cy="4563925"/>
            </a:xfrm>
            <a:custGeom>
              <a:avLst/>
              <a:gdLst/>
              <a:ahLst/>
              <a:cxnLst/>
              <a:rect l="l" t="t" r="r" b="b"/>
              <a:pathLst>
                <a:path w="310067" h="182557" fill="none" extrusionOk="0">
                  <a:moveTo>
                    <a:pt x="310067" y="182556"/>
                  </a:moveTo>
                  <a:cubicBezTo>
                    <a:pt x="310067" y="182556"/>
                    <a:pt x="263075" y="78968"/>
                    <a:pt x="161250" y="127297"/>
                  </a:cubicBezTo>
                  <a:cubicBezTo>
                    <a:pt x="57387" y="176629"/>
                    <a:pt x="22797" y="104804"/>
                    <a:pt x="33101" y="64956"/>
                  </a:cubicBezTo>
                  <a:cubicBezTo>
                    <a:pt x="43375" y="25107"/>
                    <a:pt x="35594" y="1277"/>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648450" y="-28575"/>
              <a:ext cx="7693175" cy="4588225"/>
            </a:xfrm>
            <a:custGeom>
              <a:avLst/>
              <a:gdLst/>
              <a:ahLst/>
              <a:cxnLst/>
              <a:rect l="l" t="t" r="r" b="b"/>
              <a:pathLst>
                <a:path w="307727" h="183529" fill="none" extrusionOk="0">
                  <a:moveTo>
                    <a:pt x="307727" y="183529"/>
                  </a:moveTo>
                  <a:cubicBezTo>
                    <a:pt x="307727" y="183529"/>
                    <a:pt x="262468" y="74408"/>
                    <a:pt x="160642" y="124561"/>
                  </a:cubicBezTo>
                  <a:cubicBezTo>
                    <a:pt x="56841" y="175687"/>
                    <a:pt x="22524" y="104895"/>
                    <a:pt x="33041" y="64955"/>
                  </a:cubicBezTo>
                  <a:cubicBezTo>
                    <a:pt x="43436" y="25411"/>
                    <a:pt x="35260" y="1429"/>
                    <a:pt x="1"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582350" y="15500"/>
              <a:ext cx="7633150" cy="4614825"/>
            </a:xfrm>
            <a:custGeom>
              <a:avLst/>
              <a:gdLst/>
              <a:ahLst/>
              <a:cxnLst/>
              <a:rect l="l" t="t" r="r" b="b"/>
              <a:pathLst>
                <a:path w="305326" h="184593" fill="none" extrusionOk="0">
                  <a:moveTo>
                    <a:pt x="305325" y="184592"/>
                  </a:moveTo>
                  <a:cubicBezTo>
                    <a:pt x="305325" y="184592"/>
                    <a:pt x="261798" y="69910"/>
                    <a:pt x="160034" y="121886"/>
                  </a:cubicBezTo>
                  <a:cubicBezTo>
                    <a:pt x="56293" y="174835"/>
                    <a:pt x="22250" y="105078"/>
                    <a:pt x="32980" y="65016"/>
                  </a:cubicBezTo>
                  <a:cubicBezTo>
                    <a:pt x="43405" y="25715"/>
                    <a:pt x="34864" y="1611"/>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513950" y="61075"/>
              <a:ext cx="7574650" cy="4639150"/>
            </a:xfrm>
            <a:custGeom>
              <a:avLst/>
              <a:gdLst/>
              <a:ahLst/>
              <a:cxnLst/>
              <a:rect l="l" t="t" r="r" b="b"/>
              <a:pathLst>
                <a:path w="302986" h="185566" fill="none" extrusionOk="0">
                  <a:moveTo>
                    <a:pt x="302985" y="185566"/>
                  </a:moveTo>
                  <a:cubicBezTo>
                    <a:pt x="302985" y="185566"/>
                    <a:pt x="261252" y="65351"/>
                    <a:pt x="159457" y="119151"/>
                  </a:cubicBezTo>
                  <a:cubicBezTo>
                    <a:pt x="55807" y="173924"/>
                    <a:pt x="22068" y="105139"/>
                    <a:pt x="32919" y="65017"/>
                  </a:cubicBezTo>
                  <a:cubicBezTo>
                    <a:pt x="43466" y="25989"/>
                    <a:pt x="34530" y="1764"/>
                    <a:pt x="1"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447075" y="105925"/>
              <a:ext cx="7515375" cy="4664975"/>
            </a:xfrm>
            <a:custGeom>
              <a:avLst/>
              <a:gdLst/>
              <a:ahLst/>
              <a:cxnLst/>
              <a:rect l="l" t="t" r="r" b="b"/>
              <a:pathLst>
                <a:path w="300615" h="186599" fill="none" extrusionOk="0">
                  <a:moveTo>
                    <a:pt x="300614" y="186599"/>
                  </a:moveTo>
                  <a:cubicBezTo>
                    <a:pt x="300614" y="186599"/>
                    <a:pt x="260614" y="60822"/>
                    <a:pt x="158849" y="116446"/>
                  </a:cubicBezTo>
                  <a:cubicBezTo>
                    <a:pt x="55260" y="173042"/>
                    <a:pt x="21764" y="105290"/>
                    <a:pt x="32859" y="65047"/>
                  </a:cubicBezTo>
                  <a:cubicBezTo>
                    <a:pt x="43436" y="26323"/>
                    <a:pt x="34166" y="1885"/>
                    <a:pt x="1"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a:off x="378700" y="150750"/>
              <a:ext cx="7456850" cy="4690050"/>
            </a:xfrm>
            <a:custGeom>
              <a:avLst/>
              <a:gdLst/>
              <a:ahLst/>
              <a:cxnLst/>
              <a:rect l="l" t="t" r="r" b="b"/>
              <a:pathLst>
                <a:path w="298274" h="187602" fill="none" extrusionOk="0">
                  <a:moveTo>
                    <a:pt x="298273" y="187602"/>
                  </a:moveTo>
                  <a:cubicBezTo>
                    <a:pt x="298273" y="187602"/>
                    <a:pt x="260005" y="56354"/>
                    <a:pt x="158240" y="113741"/>
                  </a:cubicBezTo>
                  <a:cubicBezTo>
                    <a:pt x="54743" y="172100"/>
                    <a:pt x="21551" y="105382"/>
                    <a:pt x="32828" y="65077"/>
                  </a:cubicBezTo>
                  <a:cubicBezTo>
                    <a:pt x="43466" y="26627"/>
                    <a:pt x="33800" y="2037"/>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a:off x="311050" y="196350"/>
              <a:ext cx="7397600" cy="4715125"/>
            </a:xfrm>
            <a:custGeom>
              <a:avLst/>
              <a:gdLst/>
              <a:ahLst/>
              <a:cxnLst/>
              <a:rect l="l" t="t" r="r" b="b"/>
              <a:pathLst>
                <a:path w="295904" h="188605" fill="none" extrusionOk="0">
                  <a:moveTo>
                    <a:pt x="295903" y="188605"/>
                  </a:moveTo>
                  <a:cubicBezTo>
                    <a:pt x="295903" y="188605"/>
                    <a:pt x="259398" y="51764"/>
                    <a:pt x="157664" y="111005"/>
                  </a:cubicBezTo>
                  <a:cubicBezTo>
                    <a:pt x="54227" y="171188"/>
                    <a:pt x="21339" y="105503"/>
                    <a:pt x="32798" y="65077"/>
                  </a:cubicBezTo>
                  <a:cubicBezTo>
                    <a:pt x="43528" y="26900"/>
                    <a:pt x="33497" y="2189"/>
                    <a:pt x="1"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18;p2"/>
            <p:cNvSpPr/>
            <p:nvPr/>
          </p:nvSpPr>
          <p:spPr>
            <a:xfrm>
              <a:off x="244200" y="240425"/>
              <a:ext cx="7338300" cy="4740975"/>
            </a:xfrm>
            <a:custGeom>
              <a:avLst/>
              <a:gdLst/>
              <a:ahLst/>
              <a:cxnLst/>
              <a:rect l="l" t="t" r="r" b="b"/>
              <a:pathLst>
                <a:path w="293532" h="189639" fill="none" extrusionOk="0">
                  <a:moveTo>
                    <a:pt x="293531" y="189638"/>
                  </a:moveTo>
                  <a:cubicBezTo>
                    <a:pt x="293531" y="189638"/>
                    <a:pt x="258728" y="47265"/>
                    <a:pt x="157055" y="108391"/>
                  </a:cubicBezTo>
                  <a:cubicBezTo>
                    <a:pt x="53709" y="170337"/>
                    <a:pt x="21034" y="105655"/>
                    <a:pt x="32736" y="65138"/>
                  </a:cubicBezTo>
                  <a:cubicBezTo>
                    <a:pt x="43496" y="27265"/>
                    <a:pt x="33131" y="2371"/>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 name="Google Shape;19;p2"/>
            <p:cNvSpPr/>
            <p:nvPr/>
          </p:nvSpPr>
          <p:spPr>
            <a:xfrm>
              <a:off x="176550" y="286000"/>
              <a:ext cx="7279800" cy="4766050"/>
            </a:xfrm>
            <a:custGeom>
              <a:avLst/>
              <a:gdLst/>
              <a:ahLst/>
              <a:cxnLst/>
              <a:rect l="l" t="t" r="r" b="b"/>
              <a:pathLst>
                <a:path w="291192" h="190642" fill="none" extrusionOk="0">
                  <a:moveTo>
                    <a:pt x="291192" y="190642"/>
                  </a:moveTo>
                  <a:cubicBezTo>
                    <a:pt x="291192" y="190642"/>
                    <a:pt x="258121" y="42737"/>
                    <a:pt x="156448" y="105656"/>
                  </a:cubicBezTo>
                  <a:cubicBezTo>
                    <a:pt x="53163" y="169426"/>
                    <a:pt x="20792" y="105747"/>
                    <a:pt x="32676" y="65139"/>
                  </a:cubicBezTo>
                  <a:cubicBezTo>
                    <a:pt x="43528" y="27539"/>
                    <a:pt x="32737" y="2524"/>
                    <a:pt x="1"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2"/>
            <p:cNvSpPr/>
            <p:nvPr/>
          </p:nvSpPr>
          <p:spPr>
            <a:xfrm>
              <a:off x="108925" y="330850"/>
              <a:ext cx="7221300" cy="4791125"/>
            </a:xfrm>
            <a:custGeom>
              <a:avLst/>
              <a:gdLst/>
              <a:ahLst/>
              <a:cxnLst/>
              <a:rect l="l" t="t" r="r" b="b"/>
              <a:pathLst>
                <a:path w="288852" h="191645" fill="none" extrusionOk="0">
                  <a:moveTo>
                    <a:pt x="288851" y="191644"/>
                  </a:moveTo>
                  <a:cubicBezTo>
                    <a:pt x="288851" y="191644"/>
                    <a:pt x="257544" y="38207"/>
                    <a:pt x="155900" y="102950"/>
                  </a:cubicBezTo>
                  <a:cubicBezTo>
                    <a:pt x="52676" y="168544"/>
                    <a:pt x="20548" y="105868"/>
                    <a:pt x="32615" y="65168"/>
                  </a:cubicBezTo>
                  <a:cubicBezTo>
                    <a:pt x="43558" y="27812"/>
                    <a:pt x="32403" y="2675"/>
                    <a:pt x="1"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a:off x="41300" y="376425"/>
              <a:ext cx="7161250" cy="4816225"/>
            </a:xfrm>
            <a:custGeom>
              <a:avLst/>
              <a:gdLst/>
              <a:ahLst/>
              <a:cxnLst/>
              <a:rect l="l" t="t" r="r" b="b"/>
              <a:pathLst>
                <a:path w="286450" h="192649" fill="none" extrusionOk="0">
                  <a:moveTo>
                    <a:pt x="286450" y="192648"/>
                  </a:moveTo>
                  <a:cubicBezTo>
                    <a:pt x="286450" y="192648"/>
                    <a:pt x="256905" y="33649"/>
                    <a:pt x="155262" y="100215"/>
                  </a:cubicBezTo>
                  <a:cubicBezTo>
                    <a:pt x="52129" y="167633"/>
                    <a:pt x="20366" y="105990"/>
                    <a:pt x="32585" y="65169"/>
                  </a:cubicBezTo>
                  <a:cubicBezTo>
                    <a:pt x="43618" y="28117"/>
                    <a:pt x="32038" y="2828"/>
                    <a:pt x="1"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2"/>
            <p:cNvSpPr/>
            <p:nvPr/>
          </p:nvSpPr>
          <p:spPr>
            <a:xfrm>
              <a:off x="-26325" y="421275"/>
              <a:ext cx="7102725" cy="4841275"/>
            </a:xfrm>
            <a:custGeom>
              <a:avLst/>
              <a:gdLst/>
              <a:ahLst/>
              <a:cxnLst/>
              <a:rect l="l" t="t" r="r" b="b"/>
              <a:pathLst>
                <a:path w="284109" h="193651" fill="none" extrusionOk="0">
                  <a:moveTo>
                    <a:pt x="284109" y="193651"/>
                  </a:moveTo>
                  <a:cubicBezTo>
                    <a:pt x="284109" y="193651"/>
                    <a:pt x="256297" y="29089"/>
                    <a:pt x="154654" y="97509"/>
                  </a:cubicBezTo>
                  <a:cubicBezTo>
                    <a:pt x="51612" y="166720"/>
                    <a:pt x="20122" y="106111"/>
                    <a:pt x="32493" y="65199"/>
                  </a:cubicBezTo>
                  <a:cubicBezTo>
                    <a:pt x="43649" y="28420"/>
                    <a:pt x="31703" y="2979"/>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 name="Google Shape;23;p2"/>
            <p:cNvSpPr/>
            <p:nvPr/>
          </p:nvSpPr>
          <p:spPr>
            <a:xfrm>
              <a:off x="-93200" y="466100"/>
              <a:ext cx="7043475" cy="4867125"/>
            </a:xfrm>
            <a:custGeom>
              <a:avLst/>
              <a:gdLst/>
              <a:ahLst/>
              <a:cxnLst/>
              <a:rect l="l" t="t" r="r" b="b"/>
              <a:pathLst>
                <a:path w="281739" h="194685" fill="none" extrusionOk="0">
                  <a:moveTo>
                    <a:pt x="281738" y="194684"/>
                  </a:moveTo>
                  <a:cubicBezTo>
                    <a:pt x="281738" y="194684"/>
                    <a:pt x="255659" y="24621"/>
                    <a:pt x="154076" y="94804"/>
                  </a:cubicBezTo>
                  <a:cubicBezTo>
                    <a:pt x="51065" y="165839"/>
                    <a:pt x="19849" y="106233"/>
                    <a:pt x="32433" y="65230"/>
                  </a:cubicBezTo>
                  <a:cubicBezTo>
                    <a:pt x="43649" y="28755"/>
                    <a:pt x="31308" y="3162"/>
                    <a:pt x="0"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 name="Google Shape;24;p2"/>
            <p:cNvSpPr/>
            <p:nvPr/>
          </p:nvSpPr>
          <p:spPr>
            <a:xfrm>
              <a:off x="-160825" y="511700"/>
              <a:ext cx="6984200" cy="4891425"/>
            </a:xfrm>
            <a:custGeom>
              <a:avLst/>
              <a:gdLst/>
              <a:ahLst/>
              <a:cxnLst/>
              <a:rect l="l" t="t" r="r" b="b"/>
              <a:pathLst>
                <a:path w="279368" h="195657" fill="none" extrusionOk="0">
                  <a:moveTo>
                    <a:pt x="279367" y="195657"/>
                  </a:moveTo>
                  <a:cubicBezTo>
                    <a:pt x="279367" y="195657"/>
                    <a:pt x="255051" y="20061"/>
                    <a:pt x="153468" y="92038"/>
                  </a:cubicBezTo>
                  <a:cubicBezTo>
                    <a:pt x="50548" y="164927"/>
                    <a:pt x="19545" y="106294"/>
                    <a:pt x="32372" y="65229"/>
                  </a:cubicBezTo>
                  <a:cubicBezTo>
                    <a:pt x="43588" y="28967"/>
                    <a:pt x="30973" y="3253"/>
                    <a:pt x="0"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 name="Google Shape;25;p2"/>
            <p:cNvSpPr/>
            <p:nvPr/>
          </p:nvSpPr>
          <p:spPr>
            <a:xfrm>
              <a:off x="-228450" y="556525"/>
              <a:ext cx="6925675" cy="4917275"/>
            </a:xfrm>
            <a:custGeom>
              <a:avLst/>
              <a:gdLst/>
              <a:ahLst/>
              <a:cxnLst/>
              <a:rect l="l" t="t" r="r" b="b"/>
              <a:pathLst>
                <a:path w="277027" h="196691" fill="none" extrusionOk="0">
                  <a:moveTo>
                    <a:pt x="277026" y="196690"/>
                  </a:moveTo>
                  <a:cubicBezTo>
                    <a:pt x="277026" y="196690"/>
                    <a:pt x="254473" y="15533"/>
                    <a:pt x="152860" y="89394"/>
                  </a:cubicBezTo>
                  <a:cubicBezTo>
                    <a:pt x="50001" y="164046"/>
                    <a:pt x="19271" y="106416"/>
                    <a:pt x="32341" y="65260"/>
                  </a:cubicBezTo>
                  <a:cubicBezTo>
                    <a:pt x="43587" y="29332"/>
                    <a:pt x="30609" y="3405"/>
                    <a:pt x="0"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 name="Google Shape;26;p2"/>
            <p:cNvSpPr/>
            <p:nvPr/>
          </p:nvSpPr>
          <p:spPr>
            <a:xfrm>
              <a:off x="-296850" y="600600"/>
              <a:ext cx="6867175" cy="4943100"/>
            </a:xfrm>
            <a:custGeom>
              <a:avLst/>
              <a:gdLst/>
              <a:ahLst/>
              <a:cxnLst/>
              <a:rect l="l" t="t" r="r" b="b"/>
              <a:pathLst>
                <a:path w="274687" h="197724" fill="none" extrusionOk="0">
                  <a:moveTo>
                    <a:pt x="274686" y="197724"/>
                  </a:moveTo>
                  <a:cubicBezTo>
                    <a:pt x="274686" y="197724"/>
                    <a:pt x="253865" y="11034"/>
                    <a:pt x="152283" y="86719"/>
                  </a:cubicBezTo>
                  <a:cubicBezTo>
                    <a:pt x="49545" y="163194"/>
                    <a:pt x="19028" y="106598"/>
                    <a:pt x="32311" y="65321"/>
                  </a:cubicBezTo>
                  <a:cubicBezTo>
                    <a:pt x="43618" y="29636"/>
                    <a:pt x="30244" y="3618"/>
                    <a:pt x="0"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2"/>
            <p:cNvSpPr/>
            <p:nvPr/>
          </p:nvSpPr>
          <p:spPr>
            <a:xfrm>
              <a:off x="-362975" y="646200"/>
              <a:ext cx="6806400" cy="4968175"/>
            </a:xfrm>
            <a:custGeom>
              <a:avLst/>
              <a:gdLst/>
              <a:ahLst/>
              <a:cxnLst/>
              <a:rect l="l" t="t" r="r" b="b"/>
              <a:pathLst>
                <a:path w="272256" h="198727" fill="none" extrusionOk="0">
                  <a:moveTo>
                    <a:pt x="272255" y="198727"/>
                  </a:moveTo>
                  <a:cubicBezTo>
                    <a:pt x="272255" y="198727"/>
                    <a:pt x="253197" y="6475"/>
                    <a:pt x="151615" y="83983"/>
                  </a:cubicBezTo>
                  <a:cubicBezTo>
                    <a:pt x="48968" y="162282"/>
                    <a:pt x="18755" y="106658"/>
                    <a:pt x="32220" y="65320"/>
                  </a:cubicBezTo>
                  <a:cubicBezTo>
                    <a:pt x="43619" y="29910"/>
                    <a:pt x="29850" y="3739"/>
                    <a:pt x="1" y="0"/>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2"/>
            <p:cNvSpPr/>
            <p:nvPr/>
          </p:nvSpPr>
          <p:spPr>
            <a:xfrm>
              <a:off x="-431350" y="691025"/>
              <a:ext cx="6748625" cy="4993275"/>
            </a:xfrm>
            <a:custGeom>
              <a:avLst/>
              <a:gdLst/>
              <a:ahLst/>
              <a:cxnLst/>
              <a:rect l="l" t="t" r="r" b="b"/>
              <a:pathLst>
                <a:path w="269945" h="199731" fill="none" extrusionOk="0">
                  <a:moveTo>
                    <a:pt x="269945" y="199730"/>
                  </a:moveTo>
                  <a:cubicBezTo>
                    <a:pt x="269945" y="199730"/>
                    <a:pt x="252619" y="1946"/>
                    <a:pt x="151097" y="81278"/>
                  </a:cubicBezTo>
                  <a:cubicBezTo>
                    <a:pt x="48482" y="161371"/>
                    <a:pt x="18542" y="106811"/>
                    <a:pt x="32189" y="65351"/>
                  </a:cubicBezTo>
                  <a:cubicBezTo>
                    <a:pt x="43649" y="30214"/>
                    <a:pt x="29515" y="3861"/>
                    <a:pt x="0" y="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2"/>
            <p:cNvSpPr/>
            <p:nvPr/>
          </p:nvSpPr>
          <p:spPr>
            <a:xfrm>
              <a:off x="-498975" y="671275"/>
              <a:ext cx="6690100" cy="5083675"/>
            </a:xfrm>
            <a:custGeom>
              <a:avLst/>
              <a:gdLst/>
              <a:ahLst/>
              <a:cxnLst/>
              <a:rect l="l" t="t" r="r" b="b"/>
              <a:pathLst>
                <a:path w="267604" h="203347" fill="none" extrusionOk="0">
                  <a:moveTo>
                    <a:pt x="267604" y="203347"/>
                  </a:moveTo>
                  <a:cubicBezTo>
                    <a:pt x="267604" y="203347"/>
                    <a:pt x="251981" y="0"/>
                    <a:pt x="150489" y="81157"/>
                  </a:cubicBezTo>
                  <a:cubicBezTo>
                    <a:pt x="47965" y="163073"/>
                    <a:pt x="18268" y="109485"/>
                    <a:pt x="32159" y="67965"/>
                  </a:cubicBezTo>
                  <a:cubicBezTo>
                    <a:pt x="43709" y="33132"/>
                    <a:pt x="29180" y="6657"/>
                    <a:pt x="0" y="2614"/>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2"/>
            <p:cNvSpPr/>
            <p:nvPr/>
          </p:nvSpPr>
          <p:spPr>
            <a:xfrm>
              <a:off x="-567375" y="603650"/>
              <a:ext cx="6630850" cy="5221225"/>
            </a:xfrm>
            <a:custGeom>
              <a:avLst/>
              <a:gdLst/>
              <a:ahLst/>
              <a:cxnLst/>
              <a:rect l="l" t="t" r="r" b="b"/>
              <a:pathLst>
                <a:path w="265234" h="208849" fill="none" extrusionOk="0">
                  <a:moveTo>
                    <a:pt x="265233" y="208848"/>
                  </a:moveTo>
                  <a:cubicBezTo>
                    <a:pt x="265233" y="208848"/>
                    <a:pt x="251373" y="0"/>
                    <a:pt x="149882" y="82950"/>
                  </a:cubicBezTo>
                  <a:cubicBezTo>
                    <a:pt x="47418" y="166690"/>
                    <a:pt x="18056" y="114105"/>
                    <a:pt x="32068" y="72494"/>
                  </a:cubicBezTo>
                  <a:cubicBezTo>
                    <a:pt x="43679" y="37934"/>
                    <a:pt x="28785" y="11277"/>
                    <a:pt x="1" y="7113"/>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p2"/>
            <p:cNvSpPr/>
            <p:nvPr/>
          </p:nvSpPr>
          <p:spPr>
            <a:xfrm>
              <a:off x="-634250" y="535250"/>
              <a:ext cx="6571575" cy="5360275"/>
            </a:xfrm>
            <a:custGeom>
              <a:avLst/>
              <a:gdLst/>
              <a:ahLst/>
              <a:cxnLst/>
              <a:rect l="l" t="t" r="r" b="b"/>
              <a:pathLst>
                <a:path w="262863" h="214411" fill="none" extrusionOk="0">
                  <a:moveTo>
                    <a:pt x="262863" y="214411"/>
                  </a:moveTo>
                  <a:cubicBezTo>
                    <a:pt x="262863" y="214411"/>
                    <a:pt x="250735" y="1"/>
                    <a:pt x="149304" y="84774"/>
                  </a:cubicBezTo>
                  <a:cubicBezTo>
                    <a:pt x="46901" y="170337"/>
                    <a:pt x="17782" y="118756"/>
                    <a:pt x="32038" y="77053"/>
                  </a:cubicBezTo>
                  <a:cubicBezTo>
                    <a:pt x="43710" y="42737"/>
                    <a:pt x="28482" y="15989"/>
                    <a:pt x="1" y="11642"/>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2;p2"/>
            <p:cNvSpPr/>
            <p:nvPr/>
          </p:nvSpPr>
          <p:spPr>
            <a:xfrm>
              <a:off x="-701125" y="466875"/>
              <a:ext cx="6512325" cy="5498575"/>
            </a:xfrm>
            <a:custGeom>
              <a:avLst/>
              <a:gdLst/>
              <a:ahLst/>
              <a:cxnLst/>
              <a:rect l="l" t="t" r="r" b="b"/>
              <a:pathLst>
                <a:path w="260493" h="219943" fill="none" extrusionOk="0">
                  <a:moveTo>
                    <a:pt x="260492" y="219942"/>
                  </a:moveTo>
                  <a:cubicBezTo>
                    <a:pt x="260492" y="219942"/>
                    <a:pt x="250127" y="0"/>
                    <a:pt x="148666" y="86597"/>
                  </a:cubicBezTo>
                  <a:cubicBezTo>
                    <a:pt x="46354" y="173984"/>
                    <a:pt x="17509" y="123436"/>
                    <a:pt x="31947" y="81612"/>
                  </a:cubicBezTo>
                  <a:cubicBezTo>
                    <a:pt x="43680" y="47599"/>
                    <a:pt x="28117" y="20669"/>
                    <a:pt x="1" y="16201"/>
                  </a:cubicBezTo>
                </a:path>
              </a:pathLst>
            </a:custGeom>
            <a:solidFill>
              <a:schemeClr val="dk2"/>
            </a:solidFill>
            <a:ln w="6850" cap="flat" cmpd="sng">
              <a:solidFill>
                <a:srgbClr val="FFFFF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3" name="Google Shape;33;p2"/>
          <p:cNvSpPr txBox="1">
            <a:spLocks noGrp="1"/>
          </p:cNvSpPr>
          <p:nvPr>
            <p:ph type="ctrTitle"/>
          </p:nvPr>
        </p:nvSpPr>
        <p:spPr>
          <a:xfrm>
            <a:off x="875212" y="2014079"/>
            <a:ext cx="5753616" cy="2852379"/>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5200"/>
              <a:buNone/>
              <a:defRPr sz="4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4" name="Google Shape;34;p2"/>
          <p:cNvSpPr txBox="1">
            <a:spLocks noGrp="1"/>
          </p:cNvSpPr>
          <p:nvPr>
            <p:ph type="subTitle" idx="1"/>
          </p:nvPr>
        </p:nvSpPr>
        <p:spPr>
          <a:xfrm>
            <a:off x="875212" y="5172938"/>
            <a:ext cx="5753616" cy="690155"/>
          </a:xfrm>
          <a:prstGeom prst="rect">
            <a:avLst/>
          </a:prstGeom>
          <a:solidFill>
            <a:schemeClr val="accent4"/>
          </a:solidFill>
          <a:ln w="9525" cap="flat" cmpd="sng">
            <a:solidFill>
              <a:schemeClr val="dk2"/>
            </a:solidFill>
            <a:prstDash val="solid"/>
            <a:miter lim="8000"/>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2"/>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35" name="Google Shape;35;p2"/>
          <p:cNvGrpSpPr/>
          <p:nvPr/>
        </p:nvGrpSpPr>
        <p:grpSpPr>
          <a:xfrm>
            <a:off x="4010062" y="693051"/>
            <a:ext cx="987739" cy="356024"/>
            <a:chOff x="3250325" y="731300"/>
            <a:chExt cx="809300" cy="221150"/>
          </a:xfrm>
        </p:grpSpPr>
        <p:sp>
          <p:nvSpPr>
            <p:cNvPr id="36" name="Google Shape;36;p2"/>
            <p:cNvSpPr/>
            <p:nvPr/>
          </p:nvSpPr>
          <p:spPr>
            <a:xfrm>
              <a:off x="3250325" y="731300"/>
              <a:ext cx="69925" cy="69950"/>
            </a:xfrm>
            <a:custGeom>
              <a:avLst/>
              <a:gdLst/>
              <a:ahLst/>
              <a:cxnLst/>
              <a:rect l="l" t="t" r="r" b="b"/>
              <a:pathLst>
                <a:path w="2797" h="2798" extrusionOk="0">
                  <a:moveTo>
                    <a:pt x="1064" y="1"/>
                  </a:moveTo>
                  <a:lnTo>
                    <a:pt x="1064" y="1004"/>
                  </a:lnTo>
                  <a:lnTo>
                    <a:pt x="1" y="1004"/>
                  </a:lnTo>
                  <a:lnTo>
                    <a:pt x="1" y="1733"/>
                  </a:lnTo>
                  <a:lnTo>
                    <a:pt x="1064" y="1733"/>
                  </a:lnTo>
                  <a:lnTo>
                    <a:pt x="1064" y="2797"/>
                  </a:lnTo>
                  <a:lnTo>
                    <a:pt x="1733" y="2797"/>
                  </a:lnTo>
                  <a:lnTo>
                    <a:pt x="1733" y="1733"/>
                  </a:lnTo>
                  <a:lnTo>
                    <a:pt x="2797" y="1733"/>
                  </a:lnTo>
                  <a:lnTo>
                    <a:pt x="2797" y="1004"/>
                  </a:lnTo>
                  <a:lnTo>
                    <a:pt x="1733" y="100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2"/>
            <p:cNvSpPr/>
            <p:nvPr/>
          </p:nvSpPr>
          <p:spPr>
            <a:xfrm>
              <a:off x="3435750" y="731300"/>
              <a:ext cx="69175" cy="69950"/>
            </a:xfrm>
            <a:custGeom>
              <a:avLst/>
              <a:gdLst/>
              <a:ahLst/>
              <a:cxnLst/>
              <a:rect l="l" t="t" r="r" b="b"/>
              <a:pathLst>
                <a:path w="2767" h="2798" extrusionOk="0">
                  <a:moveTo>
                    <a:pt x="1003" y="1"/>
                  </a:moveTo>
                  <a:lnTo>
                    <a:pt x="1003" y="1004"/>
                  </a:lnTo>
                  <a:lnTo>
                    <a:pt x="0" y="1004"/>
                  </a:lnTo>
                  <a:lnTo>
                    <a:pt x="0" y="1733"/>
                  </a:lnTo>
                  <a:lnTo>
                    <a:pt x="1003" y="1733"/>
                  </a:lnTo>
                  <a:lnTo>
                    <a:pt x="1003" y="2797"/>
                  </a:lnTo>
                  <a:lnTo>
                    <a:pt x="1733" y="2797"/>
                  </a:lnTo>
                  <a:lnTo>
                    <a:pt x="1733" y="1733"/>
                  </a:lnTo>
                  <a:lnTo>
                    <a:pt x="2766" y="1733"/>
                  </a:lnTo>
                  <a:lnTo>
                    <a:pt x="2766" y="1004"/>
                  </a:lnTo>
                  <a:lnTo>
                    <a:pt x="1733" y="100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2"/>
            <p:cNvSpPr/>
            <p:nvPr/>
          </p:nvSpPr>
          <p:spPr>
            <a:xfrm>
              <a:off x="3619625" y="731300"/>
              <a:ext cx="70700" cy="69950"/>
            </a:xfrm>
            <a:custGeom>
              <a:avLst/>
              <a:gdLst/>
              <a:ahLst/>
              <a:cxnLst/>
              <a:rect l="l" t="t" r="r" b="b"/>
              <a:pathLst>
                <a:path w="2828" h="2798" extrusionOk="0">
                  <a:moveTo>
                    <a:pt x="1065" y="1"/>
                  </a:moveTo>
                  <a:lnTo>
                    <a:pt x="1065" y="1004"/>
                  </a:lnTo>
                  <a:lnTo>
                    <a:pt x="1" y="1004"/>
                  </a:lnTo>
                  <a:lnTo>
                    <a:pt x="1" y="1733"/>
                  </a:lnTo>
                  <a:lnTo>
                    <a:pt x="1065" y="1733"/>
                  </a:lnTo>
                  <a:lnTo>
                    <a:pt x="1065" y="2797"/>
                  </a:lnTo>
                  <a:lnTo>
                    <a:pt x="1764" y="2797"/>
                  </a:lnTo>
                  <a:lnTo>
                    <a:pt x="1764" y="1733"/>
                  </a:lnTo>
                  <a:lnTo>
                    <a:pt x="2828" y="1733"/>
                  </a:lnTo>
                  <a:lnTo>
                    <a:pt x="2828" y="1004"/>
                  </a:lnTo>
                  <a:lnTo>
                    <a:pt x="1764" y="1004"/>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2"/>
            <p:cNvSpPr/>
            <p:nvPr/>
          </p:nvSpPr>
          <p:spPr>
            <a:xfrm>
              <a:off x="3805050" y="731300"/>
              <a:ext cx="69925" cy="69950"/>
            </a:xfrm>
            <a:custGeom>
              <a:avLst/>
              <a:gdLst/>
              <a:ahLst/>
              <a:cxnLst/>
              <a:rect l="l" t="t" r="r" b="b"/>
              <a:pathLst>
                <a:path w="2797" h="2798" extrusionOk="0">
                  <a:moveTo>
                    <a:pt x="1064" y="1"/>
                  </a:moveTo>
                  <a:lnTo>
                    <a:pt x="1064" y="1004"/>
                  </a:lnTo>
                  <a:lnTo>
                    <a:pt x="0" y="1004"/>
                  </a:lnTo>
                  <a:lnTo>
                    <a:pt x="0" y="1733"/>
                  </a:lnTo>
                  <a:lnTo>
                    <a:pt x="1064" y="1733"/>
                  </a:lnTo>
                  <a:lnTo>
                    <a:pt x="1064" y="2797"/>
                  </a:lnTo>
                  <a:lnTo>
                    <a:pt x="1733" y="2797"/>
                  </a:lnTo>
                  <a:lnTo>
                    <a:pt x="1733" y="1733"/>
                  </a:lnTo>
                  <a:lnTo>
                    <a:pt x="2797" y="1733"/>
                  </a:lnTo>
                  <a:lnTo>
                    <a:pt x="2797" y="1004"/>
                  </a:lnTo>
                  <a:lnTo>
                    <a:pt x="1733" y="100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2"/>
            <p:cNvSpPr/>
            <p:nvPr/>
          </p:nvSpPr>
          <p:spPr>
            <a:xfrm>
              <a:off x="3990450" y="731300"/>
              <a:ext cx="69175" cy="69950"/>
            </a:xfrm>
            <a:custGeom>
              <a:avLst/>
              <a:gdLst/>
              <a:ahLst/>
              <a:cxnLst/>
              <a:rect l="l" t="t" r="r" b="b"/>
              <a:pathLst>
                <a:path w="2767" h="2798" extrusionOk="0">
                  <a:moveTo>
                    <a:pt x="1004" y="1"/>
                  </a:moveTo>
                  <a:lnTo>
                    <a:pt x="1004" y="1004"/>
                  </a:lnTo>
                  <a:lnTo>
                    <a:pt x="1" y="1004"/>
                  </a:lnTo>
                  <a:lnTo>
                    <a:pt x="1" y="1733"/>
                  </a:lnTo>
                  <a:lnTo>
                    <a:pt x="1004" y="1733"/>
                  </a:lnTo>
                  <a:lnTo>
                    <a:pt x="1004" y="2797"/>
                  </a:lnTo>
                  <a:lnTo>
                    <a:pt x="1734" y="2797"/>
                  </a:lnTo>
                  <a:lnTo>
                    <a:pt x="1734" y="1733"/>
                  </a:lnTo>
                  <a:lnTo>
                    <a:pt x="2767" y="1733"/>
                  </a:lnTo>
                  <a:lnTo>
                    <a:pt x="2767" y="1004"/>
                  </a:lnTo>
                  <a:lnTo>
                    <a:pt x="1734" y="1004"/>
                  </a:lnTo>
                  <a:lnTo>
                    <a:pt x="1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2"/>
            <p:cNvSpPr/>
            <p:nvPr/>
          </p:nvSpPr>
          <p:spPr>
            <a:xfrm>
              <a:off x="3250325" y="881775"/>
              <a:ext cx="69925" cy="70675"/>
            </a:xfrm>
            <a:custGeom>
              <a:avLst/>
              <a:gdLst/>
              <a:ahLst/>
              <a:cxnLst/>
              <a:rect l="l" t="t" r="r" b="b"/>
              <a:pathLst>
                <a:path w="2797" h="2827" extrusionOk="0">
                  <a:moveTo>
                    <a:pt x="1064" y="0"/>
                  </a:moveTo>
                  <a:lnTo>
                    <a:pt x="1064" y="1064"/>
                  </a:lnTo>
                  <a:lnTo>
                    <a:pt x="1" y="1064"/>
                  </a:lnTo>
                  <a:lnTo>
                    <a:pt x="1" y="1763"/>
                  </a:lnTo>
                  <a:lnTo>
                    <a:pt x="1064" y="1763"/>
                  </a:lnTo>
                  <a:lnTo>
                    <a:pt x="1064" y="2827"/>
                  </a:lnTo>
                  <a:lnTo>
                    <a:pt x="1733" y="2827"/>
                  </a:lnTo>
                  <a:lnTo>
                    <a:pt x="1733" y="1763"/>
                  </a:lnTo>
                  <a:lnTo>
                    <a:pt x="2797" y="1763"/>
                  </a:lnTo>
                  <a:lnTo>
                    <a:pt x="2797"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2"/>
            <p:cNvSpPr/>
            <p:nvPr/>
          </p:nvSpPr>
          <p:spPr>
            <a:xfrm>
              <a:off x="3435750" y="881775"/>
              <a:ext cx="69175" cy="70675"/>
            </a:xfrm>
            <a:custGeom>
              <a:avLst/>
              <a:gdLst/>
              <a:ahLst/>
              <a:cxnLst/>
              <a:rect l="l" t="t" r="r" b="b"/>
              <a:pathLst>
                <a:path w="2767" h="2827" extrusionOk="0">
                  <a:moveTo>
                    <a:pt x="1003" y="0"/>
                  </a:moveTo>
                  <a:lnTo>
                    <a:pt x="1003" y="1064"/>
                  </a:lnTo>
                  <a:lnTo>
                    <a:pt x="0" y="1064"/>
                  </a:lnTo>
                  <a:lnTo>
                    <a:pt x="0" y="1763"/>
                  </a:lnTo>
                  <a:lnTo>
                    <a:pt x="1003" y="1763"/>
                  </a:lnTo>
                  <a:lnTo>
                    <a:pt x="1003" y="2827"/>
                  </a:lnTo>
                  <a:lnTo>
                    <a:pt x="1733" y="2827"/>
                  </a:lnTo>
                  <a:lnTo>
                    <a:pt x="1733" y="1763"/>
                  </a:lnTo>
                  <a:lnTo>
                    <a:pt x="2766" y="1763"/>
                  </a:lnTo>
                  <a:lnTo>
                    <a:pt x="2766"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2"/>
            <p:cNvSpPr/>
            <p:nvPr/>
          </p:nvSpPr>
          <p:spPr>
            <a:xfrm>
              <a:off x="3619625" y="881775"/>
              <a:ext cx="70700" cy="70675"/>
            </a:xfrm>
            <a:custGeom>
              <a:avLst/>
              <a:gdLst/>
              <a:ahLst/>
              <a:cxnLst/>
              <a:rect l="l" t="t" r="r" b="b"/>
              <a:pathLst>
                <a:path w="2828" h="2827" extrusionOk="0">
                  <a:moveTo>
                    <a:pt x="1065" y="0"/>
                  </a:moveTo>
                  <a:lnTo>
                    <a:pt x="1065" y="1064"/>
                  </a:lnTo>
                  <a:lnTo>
                    <a:pt x="1" y="1064"/>
                  </a:lnTo>
                  <a:lnTo>
                    <a:pt x="1" y="1763"/>
                  </a:lnTo>
                  <a:lnTo>
                    <a:pt x="1065" y="1763"/>
                  </a:lnTo>
                  <a:lnTo>
                    <a:pt x="1065" y="2827"/>
                  </a:lnTo>
                  <a:lnTo>
                    <a:pt x="1764" y="2827"/>
                  </a:lnTo>
                  <a:lnTo>
                    <a:pt x="1764" y="1763"/>
                  </a:lnTo>
                  <a:lnTo>
                    <a:pt x="2828" y="1763"/>
                  </a:lnTo>
                  <a:lnTo>
                    <a:pt x="2828" y="1064"/>
                  </a:lnTo>
                  <a:lnTo>
                    <a:pt x="1764" y="1064"/>
                  </a:lnTo>
                  <a:lnTo>
                    <a:pt x="1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2"/>
            <p:cNvSpPr/>
            <p:nvPr/>
          </p:nvSpPr>
          <p:spPr>
            <a:xfrm>
              <a:off x="3805050" y="881775"/>
              <a:ext cx="69925" cy="70675"/>
            </a:xfrm>
            <a:custGeom>
              <a:avLst/>
              <a:gdLst/>
              <a:ahLst/>
              <a:cxnLst/>
              <a:rect l="l" t="t" r="r" b="b"/>
              <a:pathLst>
                <a:path w="2797" h="2827" extrusionOk="0">
                  <a:moveTo>
                    <a:pt x="1064" y="0"/>
                  </a:moveTo>
                  <a:lnTo>
                    <a:pt x="1064" y="1064"/>
                  </a:lnTo>
                  <a:lnTo>
                    <a:pt x="0" y="1064"/>
                  </a:lnTo>
                  <a:lnTo>
                    <a:pt x="0" y="1763"/>
                  </a:lnTo>
                  <a:lnTo>
                    <a:pt x="1064" y="1763"/>
                  </a:lnTo>
                  <a:lnTo>
                    <a:pt x="1064" y="2827"/>
                  </a:lnTo>
                  <a:lnTo>
                    <a:pt x="1733" y="2827"/>
                  </a:lnTo>
                  <a:lnTo>
                    <a:pt x="1733" y="1763"/>
                  </a:lnTo>
                  <a:lnTo>
                    <a:pt x="2797" y="1763"/>
                  </a:lnTo>
                  <a:lnTo>
                    <a:pt x="2797"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2"/>
            <p:cNvSpPr/>
            <p:nvPr/>
          </p:nvSpPr>
          <p:spPr>
            <a:xfrm>
              <a:off x="3990450" y="881775"/>
              <a:ext cx="69175" cy="70675"/>
            </a:xfrm>
            <a:custGeom>
              <a:avLst/>
              <a:gdLst/>
              <a:ahLst/>
              <a:cxnLst/>
              <a:rect l="l" t="t" r="r" b="b"/>
              <a:pathLst>
                <a:path w="2767" h="2827" extrusionOk="0">
                  <a:moveTo>
                    <a:pt x="1004" y="0"/>
                  </a:moveTo>
                  <a:lnTo>
                    <a:pt x="1004" y="1064"/>
                  </a:lnTo>
                  <a:lnTo>
                    <a:pt x="1" y="1064"/>
                  </a:lnTo>
                  <a:lnTo>
                    <a:pt x="1" y="1763"/>
                  </a:lnTo>
                  <a:lnTo>
                    <a:pt x="1004" y="1763"/>
                  </a:lnTo>
                  <a:lnTo>
                    <a:pt x="1004" y="2827"/>
                  </a:lnTo>
                  <a:lnTo>
                    <a:pt x="1734" y="2827"/>
                  </a:lnTo>
                  <a:lnTo>
                    <a:pt x="1734" y="1763"/>
                  </a:lnTo>
                  <a:lnTo>
                    <a:pt x="2767" y="1763"/>
                  </a:lnTo>
                  <a:lnTo>
                    <a:pt x="2767" y="1064"/>
                  </a:lnTo>
                  <a:lnTo>
                    <a:pt x="1734" y="106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6" name="Google Shape;46;p2"/>
          <p:cNvGrpSpPr/>
          <p:nvPr/>
        </p:nvGrpSpPr>
        <p:grpSpPr>
          <a:xfrm>
            <a:off x="661602" y="7514140"/>
            <a:ext cx="988686" cy="356024"/>
            <a:chOff x="542075" y="4667525"/>
            <a:chExt cx="810075" cy="221150"/>
          </a:xfrm>
        </p:grpSpPr>
        <p:sp>
          <p:nvSpPr>
            <p:cNvPr id="47" name="Google Shape;47;p2"/>
            <p:cNvSpPr/>
            <p:nvPr/>
          </p:nvSpPr>
          <p:spPr>
            <a:xfrm>
              <a:off x="542075" y="4667525"/>
              <a:ext cx="70700" cy="69950"/>
            </a:xfrm>
            <a:custGeom>
              <a:avLst/>
              <a:gdLst/>
              <a:ahLst/>
              <a:cxnLst/>
              <a:rect l="l" t="t" r="r" b="b"/>
              <a:pathLst>
                <a:path w="2828" h="2798" extrusionOk="0">
                  <a:moveTo>
                    <a:pt x="1064" y="1"/>
                  </a:moveTo>
                  <a:lnTo>
                    <a:pt x="1064" y="1065"/>
                  </a:lnTo>
                  <a:lnTo>
                    <a:pt x="0" y="1065"/>
                  </a:lnTo>
                  <a:lnTo>
                    <a:pt x="0" y="1733"/>
                  </a:lnTo>
                  <a:lnTo>
                    <a:pt x="1064" y="1733"/>
                  </a:lnTo>
                  <a:lnTo>
                    <a:pt x="1064" y="2797"/>
                  </a:lnTo>
                  <a:lnTo>
                    <a:pt x="1794" y="2797"/>
                  </a:lnTo>
                  <a:lnTo>
                    <a:pt x="1794" y="1733"/>
                  </a:lnTo>
                  <a:lnTo>
                    <a:pt x="2827" y="1733"/>
                  </a:lnTo>
                  <a:lnTo>
                    <a:pt x="2827" y="1065"/>
                  </a:lnTo>
                  <a:lnTo>
                    <a:pt x="1794" y="1065"/>
                  </a:lnTo>
                  <a:lnTo>
                    <a:pt x="17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2"/>
            <p:cNvSpPr/>
            <p:nvPr/>
          </p:nvSpPr>
          <p:spPr>
            <a:xfrm>
              <a:off x="727475" y="4667525"/>
              <a:ext cx="69950" cy="69950"/>
            </a:xfrm>
            <a:custGeom>
              <a:avLst/>
              <a:gdLst/>
              <a:ahLst/>
              <a:cxnLst/>
              <a:rect l="l" t="t" r="r" b="b"/>
              <a:pathLst>
                <a:path w="2798" h="2798" extrusionOk="0">
                  <a:moveTo>
                    <a:pt x="1065" y="1"/>
                  </a:moveTo>
                  <a:lnTo>
                    <a:pt x="1065" y="1065"/>
                  </a:lnTo>
                  <a:lnTo>
                    <a:pt x="1" y="1065"/>
                  </a:lnTo>
                  <a:lnTo>
                    <a:pt x="1" y="1733"/>
                  </a:lnTo>
                  <a:lnTo>
                    <a:pt x="1065" y="1733"/>
                  </a:lnTo>
                  <a:lnTo>
                    <a:pt x="1065" y="2797"/>
                  </a:lnTo>
                  <a:lnTo>
                    <a:pt x="1733" y="2797"/>
                  </a:lnTo>
                  <a:lnTo>
                    <a:pt x="1733" y="1733"/>
                  </a:lnTo>
                  <a:lnTo>
                    <a:pt x="2797" y="1733"/>
                  </a:lnTo>
                  <a:lnTo>
                    <a:pt x="2797" y="1065"/>
                  </a:lnTo>
                  <a:lnTo>
                    <a:pt x="1733" y="1065"/>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2"/>
            <p:cNvSpPr/>
            <p:nvPr/>
          </p:nvSpPr>
          <p:spPr>
            <a:xfrm>
              <a:off x="912900" y="4667525"/>
              <a:ext cx="69925" cy="69950"/>
            </a:xfrm>
            <a:custGeom>
              <a:avLst/>
              <a:gdLst/>
              <a:ahLst/>
              <a:cxnLst/>
              <a:rect l="l" t="t" r="r" b="b"/>
              <a:pathLst>
                <a:path w="2797" h="2798" extrusionOk="0">
                  <a:moveTo>
                    <a:pt x="1003" y="1"/>
                  </a:moveTo>
                  <a:lnTo>
                    <a:pt x="1003" y="1065"/>
                  </a:lnTo>
                  <a:lnTo>
                    <a:pt x="0" y="1065"/>
                  </a:lnTo>
                  <a:lnTo>
                    <a:pt x="0" y="1733"/>
                  </a:lnTo>
                  <a:lnTo>
                    <a:pt x="1003" y="1733"/>
                  </a:lnTo>
                  <a:lnTo>
                    <a:pt x="1003" y="2797"/>
                  </a:lnTo>
                  <a:lnTo>
                    <a:pt x="1733" y="2797"/>
                  </a:lnTo>
                  <a:lnTo>
                    <a:pt x="1733" y="1733"/>
                  </a:lnTo>
                  <a:lnTo>
                    <a:pt x="2797" y="1733"/>
                  </a:lnTo>
                  <a:lnTo>
                    <a:pt x="2797" y="1065"/>
                  </a:lnTo>
                  <a:lnTo>
                    <a:pt x="1733" y="1065"/>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2"/>
            <p:cNvSpPr/>
            <p:nvPr/>
          </p:nvSpPr>
          <p:spPr>
            <a:xfrm>
              <a:off x="1096800" y="4667525"/>
              <a:ext cx="70675" cy="69950"/>
            </a:xfrm>
            <a:custGeom>
              <a:avLst/>
              <a:gdLst/>
              <a:ahLst/>
              <a:cxnLst/>
              <a:rect l="l" t="t" r="r" b="b"/>
              <a:pathLst>
                <a:path w="2827" h="2798" extrusionOk="0">
                  <a:moveTo>
                    <a:pt x="1064" y="1"/>
                  </a:moveTo>
                  <a:lnTo>
                    <a:pt x="1064" y="1065"/>
                  </a:lnTo>
                  <a:lnTo>
                    <a:pt x="0" y="1065"/>
                  </a:lnTo>
                  <a:lnTo>
                    <a:pt x="0" y="1733"/>
                  </a:lnTo>
                  <a:lnTo>
                    <a:pt x="1064" y="1733"/>
                  </a:lnTo>
                  <a:lnTo>
                    <a:pt x="1064" y="2797"/>
                  </a:lnTo>
                  <a:lnTo>
                    <a:pt x="1793" y="2797"/>
                  </a:lnTo>
                  <a:lnTo>
                    <a:pt x="1793" y="1733"/>
                  </a:lnTo>
                  <a:lnTo>
                    <a:pt x="2827" y="1733"/>
                  </a:lnTo>
                  <a:lnTo>
                    <a:pt x="2827" y="1065"/>
                  </a:lnTo>
                  <a:lnTo>
                    <a:pt x="1793" y="1065"/>
                  </a:lnTo>
                  <a:lnTo>
                    <a:pt x="1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2"/>
            <p:cNvSpPr/>
            <p:nvPr/>
          </p:nvSpPr>
          <p:spPr>
            <a:xfrm>
              <a:off x="1282200" y="4667525"/>
              <a:ext cx="69950" cy="69950"/>
            </a:xfrm>
            <a:custGeom>
              <a:avLst/>
              <a:gdLst/>
              <a:ahLst/>
              <a:cxnLst/>
              <a:rect l="l" t="t" r="r" b="b"/>
              <a:pathLst>
                <a:path w="2798" h="2798" extrusionOk="0">
                  <a:moveTo>
                    <a:pt x="1065" y="1"/>
                  </a:moveTo>
                  <a:lnTo>
                    <a:pt x="1065" y="1065"/>
                  </a:lnTo>
                  <a:lnTo>
                    <a:pt x="1" y="1065"/>
                  </a:lnTo>
                  <a:lnTo>
                    <a:pt x="1" y="1733"/>
                  </a:lnTo>
                  <a:lnTo>
                    <a:pt x="1065" y="1733"/>
                  </a:lnTo>
                  <a:lnTo>
                    <a:pt x="1065" y="2797"/>
                  </a:lnTo>
                  <a:lnTo>
                    <a:pt x="1733" y="2797"/>
                  </a:lnTo>
                  <a:lnTo>
                    <a:pt x="1733" y="1733"/>
                  </a:lnTo>
                  <a:lnTo>
                    <a:pt x="2797" y="1733"/>
                  </a:lnTo>
                  <a:lnTo>
                    <a:pt x="2797" y="1065"/>
                  </a:lnTo>
                  <a:lnTo>
                    <a:pt x="1733" y="1065"/>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2"/>
            <p:cNvSpPr/>
            <p:nvPr/>
          </p:nvSpPr>
          <p:spPr>
            <a:xfrm>
              <a:off x="542075" y="4818000"/>
              <a:ext cx="70700" cy="70675"/>
            </a:xfrm>
            <a:custGeom>
              <a:avLst/>
              <a:gdLst/>
              <a:ahLst/>
              <a:cxnLst/>
              <a:rect l="l" t="t" r="r" b="b"/>
              <a:pathLst>
                <a:path w="2828" h="2827" extrusionOk="0">
                  <a:moveTo>
                    <a:pt x="1064" y="0"/>
                  </a:moveTo>
                  <a:lnTo>
                    <a:pt x="1064" y="1064"/>
                  </a:lnTo>
                  <a:lnTo>
                    <a:pt x="0" y="1064"/>
                  </a:lnTo>
                  <a:lnTo>
                    <a:pt x="0" y="1793"/>
                  </a:lnTo>
                  <a:lnTo>
                    <a:pt x="1064" y="1793"/>
                  </a:lnTo>
                  <a:lnTo>
                    <a:pt x="1064" y="2827"/>
                  </a:lnTo>
                  <a:lnTo>
                    <a:pt x="1794" y="2827"/>
                  </a:lnTo>
                  <a:lnTo>
                    <a:pt x="1794" y="1793"/>
                  </a:lnTo>
                  <a:lnTo>
                    <a:pt x="2827" y="1793"/>
                  </a:lnTo>
                  <a:lnTo>
                    <a:pt x="2827" y="1064"/>
                  </a:lnTo>
                  <a:lnTo>
                    <a:pt x="1794" y="1064"/>
                  </a:lnTo>
                  <a:lnTo>
                    <a:pt x="1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2"/>
            <p:cNvSpPr/>
            <p:nvPr/>
          </p:nvSpPr>
          <p:spPr>
            <a:xfrm>
              <a:off x="727475" y="4818000"/>
              <a:ext cx="69950" cy="70675"/>
            </a:xfrm>
            <a:custGeom>
              <a:avLst/>
              <a:gdLst/>
              <a:ahLst/>
              <a:cxnLst/>
              <a:rect l="l" t="t" r="r" b="b"/>
              <a:pathLst>
                <a:path w="2798" h="2827" extrusionOk="0">
                  <a:moveTo>
                    <a:pt x="1065" y="0"/>
                  </a:moveTo>
                  <a:lnTo>
                    <a:pt x="1065" y="1064"/>
                  </a:lnTo>
                  <a:lnTo>
                    <a:pt x="1" y="1064"/>
                  </a:lnTo>
                  <a:lnTo>
                    <a:pt x="1" y="1793"/>
                  </a:lnTo>
                  <a:lnTo>
                    <a:pt x="1065" y="1793"/>
                  </a:lnTo>
                  <a:lnTo>
                    <a:pt x="1065" y="2827"/>
                  </a:lnTo>
                  <a:lnTo>
                    <a:pt x="1733" y="2827"/>
                  </a:lnTo>
                  <a:lnTo>
                    <a:pt x="1733" y="1793"/>
                  </a:lnTo>
                  <a:lnTo>
                    <a:pt x="2797" y="1793"/>
                  </a:lnTo>
                  <a:lnTo>
                    <a:pt x="2797"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2"/>
            <p:cNvSpPr/>
            <p:nvPr/>
          </p:nvSpPr>
          <p:spPr>
            <a:xfrm>
              <a:off x="912900" y="4818000"/>
              <a:ext cx="69925" cy="70675"/>
            </a:xfrm>
            <a:custGeom>
              <a:avLst/>
              <a:gdLst/>
              <a:ahLst/>
              <a:cxnLst/>
              <a:rect l="l" t="t" r="r" b="b"/>
              <a:pathLst>
                <a:path w="2797" h="2827" extrusionOk="0">
                  <a:moveTo>
                    <a:pt x="1003" y="0"/>
                  </a:moveTo>
                  <a:lnTo>
                    <a:pt x="1003" y="1064"/>
                  </a:lnTo>
                  <a:lnTo>
                    <a:pt x="0" y="1064"/>
                  </a:lnTo>
                  <a:lnTo>
                    <a:pt x="0" y="1793"/>
                  </a:lnTo>
                  <a:lnTo>
                    <a:pt x="1003" y="1793"/>
                  </a:lnTo>
                  <a:lnTo>
                    <a:pt x="1003" y="2827"/>
                  </a:lnTo>
                  <a:lnTo>
                    <a:pt x="1733" y="2827"/>
                  </a:lnTo>
                  <a:lnTo>
                    <a:pt x="1733" y="1793"/>
                  </a:lnTo>
                  <a:lnTo>
                    <a:pt x="2797" y="1793"/>
                  </a:lnTo>
                  <a:lnTo>
                    <a:pt x="2797"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5" name="Google Shape;55;p2"/>
            <p:cNvSpPr/>
            <p:nvPr/>
          </p:nvSpPr>
          <p:spPr>
            <a:xfrm>
              <a:off x="1096800" y="4818000"/>
              <a:ext cx="70675" cy="70675"/>
            </a:xfrm>
            <a:custGeom>
              <a:avLst/>
              <a:gdLst/>
              <a:ahLst/>
              <a:cxnLst/>
              <a:rect l="l" t="t" r="r" b="b"/>
              <a:pathLst>
                <a:path w="2827" h="2827" extrusionOk="0">
                  <a:moveTo>
                    <a:pt x="1064" y="0"/>
                  </a:moveTo>
                  <a:lnTo>
                    <a:pt x="1064" y="1064"/>
                  </a:lnTo>
                  <a:lnTo>
                    <a:pt x="0" y="1064"/>
                  </a:lnTo>
                  <a:lnTo>
                    <a:pt x="0" y="1793"/>
                  </a:lnTo>
                  <a:lnTo>
                    <a:pt x="1064" y="1793"/>
                  </a:lnTo>
                  <a:lnTo>
                    <a:pt x="1064" y="2827"/>
                  </a:lnTo>
                  <a:lnTo>
                    <a:pt x="1793" y="2827"/>
                  </a:lnTo>
                  <a:lnTo>
                    <a:pt x="1793" y="1793"/>
                  </a:lnTo>
                  <a:lnTo>
                    <a:pt x="2827" y="1793"/>
                  </a:lnTo>
                  <a:lnTo>
                    <a:pt x="2827" y="1064"/>
                  </a:lnTo>
                  <a:lnTo>
                    <a:pt x="1793" y="1064"/>
                  </a:lnTo>
                  <a:lnTo>
                    <a:pt x="17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6" name="Google Shape;56;p2"/>
            <p:cNvSpPr/>
            <p:nvPr/>
          </p:nvSpPr>
          <p:spPr>
            <a:xfrm>
              <a:off x="1282200" y="4818000"/>
              <a:ext cx="69950" cy="70675"/>
            </a:xfrm>
            <a:custGeom>
              <a:avLst/>
              <a:gdLst/>
              <a:ahLst/>
              <a:cxnLst/>
              <a:rect l="l" t="t" r="r" b="b"/>
              <a:pathLst>
                <a:path w="2798" h="2827" extrusionOk="0">
                  <a:moveTo>
                    <a:pt x="1065" y="0"/>
                  </a:moveTo>
                  <a:lnTo>
                    <a:pt x="1065" y="1064"/>
                  </a:lnTo>
                  <a:lnTo>
                    <a:pt x="1" y="1064"/>
                  </a:lnTo>
                  <a:lnTo>
                    <a:pt x="1" y="1793"/>
                  </a:lnTo>
                  <a:lnTo>
                    <a:pt x="1065" y="1793"/>
                  </a:lnTo>
                  <a:lnTo>
                    <a:pt x="1065" y="2827"/>
                  </a:lnTo>
                  <a:lnTo>
                    <a:pt x="1733" y="2827"/>
                  </a:lnTo>
                  <a:lnTo>
                    <a:pt x="1733" y="1793"/>
                  </a:lnTo>
                  <a:lnTo>
                    <a:pt x="2797" y="1793"/>
                  </a:lnTo>
                  <a:lnTo>
                    <a:pt x="2797" y="1064"/>
                  </a:lnTo>
                  <a:lnTo>
                    <a:pt x="1733" y="1064"/>
                  </a:lnTo>
                  <a:lnTo>
                    <a:pt x="1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7" name="Google Shape;57;p2"/>
          <p:cNvSpPr>
            <a:spLocks noGrp="1"/>
          </p:cNvSpPr>
          <p:nvPr>
            <p:ph type="pic" idx="2"/>
          </p:nvPr>
        </p:nvSpPr>
        <p:spPr>
          <a:xfrm>
            <a:off x="6700103" y="-34772"/>
            <a:ext cx="7268360" cy="8349946"/>
          </a:xfrm>
          <a:prstGeom prst="hexagon">
            <a:avLst>
              <a:gd name="adj" fmla="val 25000"/>
              <a:gd name="vf" fmla="val 115470"/>
            </a:avLst>
          </a:prstGeom>
          <a:noFill/>
          <a:ln w="9525" cap="flat" cmpd="sng">
            <a:solidFill>
              <a:schemeClr val="dk2"/>
            </a:solidFill>
            <a:prstDash val="solid"/>
            <a:miter lim="8000"/>
            <a:headEnd type="none" w="sm" len="sm"/>
            <a:tailEnd type="none" w="sm" len="sm"/>
          </a:ln>
        </p:spPr>
      </p:sp>
      <p:pic>
        <p:nvPicPr>
          <p:cNvPr id="58" name="Google Shape;58;p2"/>
          <p:cNvPicPr preferRelativeResize="0"/>
          <p:nvPr/>
        </p:nvPicPr>
        <p:blipFill>
          <a:blip r:embed="rId2">
            <a:alphaModFix/>
          </a:blip>
          <a:stretch>
            <a:fillRect/>
          </a:stretch>
        </p:blipFill>
        <p:spPr>
          <a:xfrm>
            <a:off x="4345877" y="6594847"/>
            <a:ext cx="2900942" cy="36631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ackground">
  <p:cSld name="CUSTOM_18">
    <p:spTree>
      <p:nvGrpSpPr>
        <p:cNvPr id="1" name="Shape 1189"/>
        <p:cNvGrpSpPr/>
        <p:nvPr/>
      </p:nvGrpSpPr>
      <p:grpSpPr>
        <a:xfrm>
          <a:off x="0" y="0"/>
          <a:ext cx="0" cy="0"/>
          <a:chOff x="0" y="0"/>
          <a:chExt cx="0" cy="0"/>
        </a:xfrm>
      </p:grpSpPr>
      <p:sp>
        <p:nvSpPr>
          <p:cNvPr id="1190" name="Google Shape;1190;p32"/>
          <p:cNvSpPr/>
          <p:nvPr/>
        </p:nvSpPr>
        <p:spPr>
          <a:xfrm>
            <a:off x="1" y="1492359"/>
            <a:ext cx="3000566" cy="6788045"/>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1" name="Google Shape;1191;p32"/>
          <p:cNvSpPr/>
          <p:nvPr/>
        </p:nvSpPr>
        <p:spPr>
          <a:xfrm rot="-5400000" flipH="1">
            <a:off x="6608094" y="-594148"/>
            <a:ext cx="3957882" cy="514618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92" name="Google Shape;1192;p32"/>
          <p:cNvGrpSpPr/>
          <p:nvPr/>
        </p:nvGrpSpPr>
        <p:grpSpPr>
          <a:xfrm>
            <a:off x="9526955" y="341171"/>
            <a:ext cx="1146490" cy="375274"/>
            <a:chOff x="567372" y="1711900"/>
            <a:chExt cx="688841" cy="170937"/>
          </a:xfrm>
        </p:grpSpPr>
        <p:sp>
          <p:nvSpPr>
            <p:cNvPr id="1193" name="Google Shape;1193;p32"/>
            <p:cNvSpPr/>
            <p:nvPr/>
          </p:nvSpPr>
          <p:spPr>
            <a:xfrm>
              <a:off x="567372" y="1711900"/>
              <a:ext cx="37735" cy="37052"/>
            </a:xfrm>
            <a:custGeom>
              <a:avLst/>
              <a:gdLst/>
              <a:ahLst/>
              <a:cxnLst/>
              <a:rect l="l" t="t" r="r" b="b"/>
              <a:pathLst>
                <a:path w="1215" h="1193" extrusionOk="0">
                  <a:moveTo>
                    <a:pt x="607" y="0"/>
                  </a:moveTo>
                  <a:cubicBezTo>
                    <a:pt x="273" y="0"/>
                    <a:pt x="1" y="272"/>
                    <a:pt x="1" y="607"/>
                  </a:cubicBezTo>
                  <a:cubicBezTo>
                    <a:pt x="1" y="921"/>
                    <a:pt x="273"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4" name="Google Shape;1194;p32"/>
            <p:cNvSpPr/>
            <p:nvPr/>
          </p:nvSpPr>
          <p:spPr>
            <a:xfrm>
              <a:off x="729830" y="1711900"/>
              <a:ext cx="37735" cy="37052"/>
            </a:xfrm>
            <a:custGeom>
              <a:avLst/>
              <a:gdLst/>
              <a:ahLst/>
              <a:cxnLst/>
              <a:rect l="l" t="t" r="r" b="b"/>
              <a:pathLst>
                <a:path w="1215" h="1193" extrusionOk="0">
                  <a:moveTo>
                    <a:pt x="607" y="0"/>
                  </a:moveTo>
                  <a:cubicBezTo>
                    <a:pt x="273" y="0"/>
                    <a:pt x="1" y="272"/>
                    <a:pt x="1" y="607"/>
                  </a:cubicBezTo>
                  <a:cubicBezTo>
                    <a:pt x="1" y="921"/>
                    <a:pt x="273"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5" name="Google Shape;1195;p32"/>
            <p:cNvSpPr/>
            <p:nvPr/>
          </p:nvSpPr>
          <p:spPr>
            <a:xfrm>
              <a:off x="893593" y="1711900"/>
              <a:ext cx="37052" cy="37052"/>
            </a:xfrm>
            <a:custGeom>
              <a:avLst/>
              <a:gdLst/>
              <a:ahLst/>
              <a:cxnLst/>
              <a:rect l="l" t="t" r="r" b="b"/>
              <a:pathLst>
                <a:path w="1193" h="1193" extrusionOk="0">
                  <a:moveTo>
                    <a:pt x="586" y="0"/>
                  </a:moveTo>
                  <a:cubicBezTo>
                    <a:pt x="251" y="0"/>
                    <a:pt x="0" y="272"/>
                    <a:pt x="0" y="607"/>
                  </a:cubicBezTo>
                  <a:cubicBezTo>
                    <a:pt x="0" y="921"/>
                    <a:pt x="251" y="1193"/>
                    <a:pt x="586" y="1193"/>
                  </a:cubicBezTo>
                  <a:cubicBezTo>
                    <a:pt x="921" y="1193"/>
                    <a:pt x="1193" y="921"/>
                    <a:pt x="1193" y="607"/>
                  </a:cubicBezTo>
                  <a:cubicBezTo>
                    <a:pt x="1193" y="272"/>
                    <a:pt x="921" y="0"/>
                    <a:pt x="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6" name="Google Shape;1196;p32"/>
            <p:cNvSpPr/>
            <p:nvPr/>
          </p:nvSpPr>
          <p:spPr>
            <a:xfrm>
              <a:off x="1055399" y="1711900"/>
              <a:ext cx="37704" cy="37052"/>
            </a:xfrm>
            <a:custGeom>
              <a:avLst/>
              <a:gdLst/>
              <a:ahLst/>
              <a:cxnLst/>
              <a:rect l="l" t="t" r="r" b="b"/>
              <a:pathLst>
                <a:path w="1214" h="1193" extrusionOk="0">
                  <a:moveTo>
                    <a:pt x="607" y="0"/>
                  </a:moveTo>
                  <a:cubicBezTo>
                    <a:pt x="272" y="0"/>
                    <a:pt x="0" y="272"/>
                    <a:pt x="0" y="607"/>
                  </a:cubicBezTo>
                  <a:cubicBezTo>
                    <a:pt x="0" y="921"/>
                    <a:pt x="272"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7" name="Google Shape;1197;p32"/>
            <p:cNvSpPr/>
            <p:nvPr/>
          </p:nvSpPr>
          <p:spPr>
            <a:xfrm>
              <a:off x="1219130" y="1711900"/>
              <a:ext cx="37083" cy="37052"/>
            </a:xfrm>
            <a:custGeom>
              <a:avLst/>
              <a:gdLst/>
              <a:ahLst/>
              <a:cxnLst/>
              <a:rect l="l" t="t" r="r" b="b"/>
              <a:pathLst>
                <a:path w="1194" h="1193" extrusionOk="0">
                  <a:moveTo>
                    <a:pt x="608" y="0"/>
                  </a:moveTo>
                  <a:cubicBezTo>
                    <a:pt x="273" y="0"/>
                    <a:pt x="1" y="272"/>
                    <a:pt x="1" y="607"/>
                  </a:cubicBezTo>
                  <a:cubicBezTo>
                    <a:pt x="1" y="921"/>
                    <a:pt x="273" y="1193"/>
                    <a:pt x="608" y="1193"/>
                  </a:cubicBezTo>
                  <a:cubicBezTo>
                    <a:pt x="922" y="1193"/>
                    <a:pt x="1194" y="921"/>
                    <a:pt x="1194" y="607"/>
                  </a:cubicBezTo>
                  <a:cubicBezTo>
                    <a:pt x="1194" y="272"/>
                    <a:pt x="922" y="0"/>
                    <a:pt x="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8" name="Google Shape;1198;p32"/>
            <p:cNvSpPr/>
            <p:nvPr/>
          </p:nvSpPr>
          <p:spPr>
            <a:xfrm>
              <a:off x="567372" y="1845755"/>
              <a:ext cx="37735" cy="37083"/>
            </a:xfrm>
            <a:custGeom>
              <a:avLst/>
              <a:gdLst/>
              <a:ahLst/>
              <a:cxnLst/>
              <a:rect l="l" t="t" r="r" b="b"/>
              <a:pathLst>
                <a:path w="1215" h="1194" extrusionOk="0">
                  <a:moveTo>
                    <a:pt x="607" y="0"/>
                  </a:moveTo>
                  <a:cubicBezTo>
                    <a:pt x="273" y="0"/>
                    <a:pt x="1" y="272"/>
                    <a:pt x="1" y="607"/>
                  </a:cubicBezTo>
                  <a:cubicBezTo>
                    <a:pt x="1" y="942"/>
                    <a:pt x="273"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9" name="Google Shape;1199;p32"/>
            <p:cNvSpPr/>
            <p:nvPr/>
          </p:nvSpPr>
          <p:spPr>
            <a:xfrm>
              <a:off x="729830" y="1845755"/>
              <a:ext cx="37735" cy="37083"/>
            </a:xfrm>
            <a:custGeom>
              <a:avLst/>
              <a:gdLst/>
              <a:ahLst/>
              <a:cxnLst/>
              <a:rect l="l" t="t" r="r" b="b"/>
              <a:pathLst>
                <a:path w="1215" h="1194" extrusionOk="0">
                  <a:moveTo>
                    <a:pt x="607" y="0"/>
                  </a:moveTo>
                  <a:cubicBezTo>
                    <a:pt x="273" y="0"/>
                    <a:pt x="1" y="272"/>
                    <a:pt x="1" y="607"/>
                  </a:cubicBezTo>
                  <a:cubicBezTo>
                    <a:pt x="1" y="942"/>
                    <a:pt x="273"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0" name="Google Shape;1200;p32"/>
            <p:cNvSpPr/>
            <p:nvPr/>
          </p:nvSpPr>
          <p:spPr>
            <a:xfrm>
              <a:off x="893593" y="1845755"/>
              <a:ext cx="37052" cy="37083"/>
            </a:xfrm>
            <a:custGeom>
              <a:avLst/>
              <a:gdLst/>
              <a:ahLst/>
              <a:cxnLst/>
              <a:rect l="l" t="t" r="r" b="b"/>
              <a:pathLst>
                <a:path w="1193" h="1194" extrusionOk="0">
                  <a:moveTo>
                    <a:pt x="586" y="0"/>
                  </a:moveTo>
                  <a:cubicBezTo>
                    <a:pt x="251" y="0"/>
                    <a:pt x="0" y="272"/>
                    <a:pt x="0" y="607"/>
                  </a:cubicBezTo>
                  <a:cubicBezTo>
                    <a:pt x="0" y="942"/>
                    <a:pt x="251" y="1193"/>
                    <a:pt x="586" y="1193"/>
                  </a:cubicBezTo>
                  <a:cubicBezTo>
                    <a:pt x="921" y="1193"/>
                    <a:pt x="1193" y="942"/>
                    <a:pt x="1193" y="607"/>
                  </a:cubicBezTo>
                  <a:cubicBezTo>
                    <a:pt x="1193" y="272"/>
                    <a:pt x="921" y="0"/>
                    <a:pt x="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1" name="Google Shape;1201;p32"/>
            <p:cNvSpPr/>
            <p:nvPr/>
          </p:nvSpPr>
          <p:spPr>
            <a:xfrm>
              <a:off x="1055399" y="1845755"/>
              <a:ext cx="37704" cy="37083"/>
            </a:xfrm>
            <a:custGeom>
              <a:avLst/>
              <a:gdLst/>
              <a:ahLst/>
              <a:cxnLst/>
              <a:rect l="l" t="t" r="r" b="b"/>
              <a:pathLst>
                <a:path w="1214" h="1194" extrusionOk="0">
                  <a:moveTo>
                    <a:pt x="607" y="0"/>
                  </a:moveTo>
                  <a:cubicBezTo>
                    <a:pt x="272" y="0"/>
                    <a:pt x="0" y="272"/>
                    <a:pt x="0" y="607"/>
                  </a:cubicBezTo>
                  <a:cubicBezTo>
                    <a:pt x="0" y="942"/>
                    <a:pt x="272"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2" name="Google Shape;1202;p32"/>
            <p:cNvSpPr/>
            <p:nvPr/>
          </p:nvSpPr>
          <p:spPr>
            <a:xfrm>
              <a:off x="1219130" y="1845755"/>
              <a:ext cx="37083" cy="37083"/>
            </a:xfrm>
            <a:custGeom>
              <a:avLst/>
              <a:gdLst/>
              <a:ahLst/>
              <a:cxnLst/>
              <a:rect l="l" t="t" r="r" b="b"/>
              <a:pathLst>
                <a:path w="1194" h="1194" extrusionOk="0">
                  <a:moveTo>
                    <a:pt x="608" y="0"/>
                  </a:moveTo>
                  <a:cubicBezTo>
                    <a:pt x="273" y="0"/>
                    <a:pt x="1" y="272"/>
                    <a:pt x="1" y="607"/>
                  </a:cubicBezTo>
                  <a:cubicBezTo>
                    <a:pt x="1" y="942"/>
                    <a:pt x="273" y="1193"/>
                    <a:pt x="608" y="1193"/>
                  </a:cubicBezTo>
                  <a:cubicBezTo>
                    <a:pt x="922" y="1193"/>
                    <a:pt x="1194" y="942"/>
                    <a:pt x="1194" y="607"/>
                  </a:cubicBezTo>
                  <a:cubicBezTo>
                    <a:pt x="1194" y="272"/>
                    <a:pt x="922" y="0"/>
                    <a:pt x="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03" name="Google Shape;1203;p32"/>
          <p:cNvGrpSpPr/>
          <p:nvPr/>
        </p:nvGrpSpPr>
        <p:grpSpPr>
          <a:xfrm>
            <a:off x="482054" y="7665467"/>
            <a:ext cx="1146490" cy="375274"/>
            <a:chOff x="567372" y="1711900"/>
            <a:chExt cx="688841" cy="170937"/>
          </a:xfrm>
        </p:grpSpPr>
        <p:sp>
          <p:nvSpPr>
            <p:cNvPr id="1204" name="Google Shape;1204;p32"/>
            <p:cNvSpPr/>
            <p:nvPr/>
          </p:nvSpPr>
          <p:spPr>
            <a:xfrm>
              <a:off x="567372" y="1711900"/>
              <a:ext cx="37735" cy="37052"/>
            </a:xfrm>
            <a:custGeom>
              <a:avLst/>
              <a:gdLst/>
              <a:ahLst/>
              <a:cxnLst/>
              <a:rect l="l" t="t" r="r" b="b"/>
              <a:pathLst>
                <a:path w="1215" h="1193" extrusionOk="0">
                  <a:moveTo>
                    <a:pt x="607" y="0"/>
                  </a:moveTo>
                  <a:cubicBezTo>
                    <a:pt x="273" y="0"/>
                    <a:pt x="1" y="272"/>
                    <a:pt x="1" y="607"/>
                  </a:cubicBezTo>
                  <a:cubicBezTo>
                    <a:pt x="1" y="921"/>
                    <a:pt x="273"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5" name="Google Shape;1205;p32"/>
            <p:cNvSpPr/>
            <p:nvPr/>
          </p:nvSpPr>
          <p:spPr>
            <a:xfrm>
              <a:off x="729830" y="1711900"/>
              <a:ext cx="37735" cy="37052"/>
            </a:xfrm>
            <a:custGeom>
              <a:avLst/>
              <a:gdLst/>
              <a:ahLst/>
              <a:cxnLst/>
              <a:rect l="l" t="t" r="r" b="b"/>
              <a:pathLst>
                <a:path w="1215" h="1193" extrusionOk="0">
                  <a:moveTo>
                    <a:pt x="607" y="0"/>
                  </a:moveTo>
                  <a:cubicBezTo>
                    <a:pt x="273" y="0"/>
                    <a:pt x="1" y="272"/>
                    <a:pt x="1" y="607"/>
                  </a:cubicBezTo>
                  <a:cubicBezTo>
                    <a:pt x="1" y="921"/>
                    <a:pt x="273"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6" name="Google Shape;1206;p32"/>
            <p:cNvSpPr/>
            <p:nvPr/>
          </p:nvSpPr>
          <p:spPr>
            <a:xfrm>
              <a:off x="893593" y="1711900"/>
              <a:ext cx="37052" cy="37052"/>
            </a:xfrm>
            <a:custGeom>
              <a:avLst/>
              <a:gdLst/>
              <a:ahLst/>
              <a:cxnLst/>
              <a:rect l="l" t="t" r="r" b="b"/>
              <a:pathLst>
                <a:path w="1193" h="1193" extrusionOk="0">
                  <a:moveTo>
                    <a:pt x="586" y="0"/>
                  </a:moveTo>
                  <a:cubicBezTo>
                    <a:pt x="251" y="0"/>
                    <a:pt x="0" y="272"/>
                    <a:pt x="0" y="607"/>
                  </a:cubicBezTo>
                  <a:cubicBezTo>
                    <a:pt x="0" y="921"/>
                    <a:pt x="251" y="1193"/>
                    <a:pt x="586" y="1193"/>
                  </a:cubicBezTo>
                  <a:cubicBezTo>
                    <a:pt x="921" y="1193"/>
                    <a:pt x="1193" y="921"/>
                    <a:pt x="1193" y="607"/>
                  </a:cubicBezTo>
                  <a:cubicBezTo>
                    <a:pt x="1193" y="272"/>
                    <a:pt x="921" y="0"/>
                    <a:pt x="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7" name="Google Shape;1207;p32"/>
            <p:cNvSpPr/>
            <p:nvPr/>
          </p:nvSpPr>
          <p:spPr>
            <a:xfrm>
              <a:off x="1055399" y="1711900"/>
              <a:ext cx="37704" cy="37052"/>
            </a:xfrm>
            <a:custGeom>
              <a:avLst/>
              <a:gdLst/>
              <a:ahLst/>
              <a:cxnLst/>
              <a:rect l="l" t="t" r="r" b="b"/>
              <a:pathLst>
                <a:path w="1214" h="1193" extrusionOk="0">
                  <a:moveTo>
                    <a:pt x="607" y="0"/>
                  </a:moveTo>
                  <a:cubicBezTo>
                    <a:pt x="272" y="0"/>
                    <a:pt x="0" y="272"/>
                    <a:pt x="0" y="607"/>
                  </a:cubicBezTo>
                  <a:cubicBezTo>
                    <a:pt x="0" y="921"/>
                    <a:pt x="272" y="1193"/>
                    <a:pt x="607" y="1193"/>
                  </a:cubicBezTo>
                  <a:cubicBezTo>
                    <a:pt x="942" y="1193"/>
                    <a:pt x="1214" y="921"/>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8" name="Google Shape;1208;p32"/>
            <p:cNvSpPr/>
            <p:nvPr/>
          </p:nvSpPr>
          <p:spPr>
            <a:xfrm>
              <a:off x="1219130" y="1711900"/>
              <a:ext cx="37083" cy="37052"/>
            </a:xfrm>
            <a:custGeom>
              <a:avLst/>
              <a:gdLst/>
              <a:ahLst/>
              <a:cxnLst/>
              <a:rect l="l" t="t" r="r" b="b"/>
              <a:pathLst>
                <a:path w="1194" h="1193" extrusionOk="0">
                  <a:moveTo>
                    <a:pt x="608" y="0"/>
                  </a:moveTo>
                  <a:cubicBezTo>
                    <a:pt x="273" y="0"/>
                    <a:pt x="1" y="272"/>
                    <a:pt x="1" y="607"/>
                  </a:cubicBezTo>
                  <a:cubicBezTo>
                    <a:pt x="1" y="921"/>
                    <a:pt x="273" y="1193"/>
                    <a:pt x="608" y="1193"/>
                  </a:cubicBezTo>
                  <a:cubicBezTo>
                    <a:pt x="922" y="1193"/>
                    <a:pt x="1194" y="921"/>
                    <a:pt x="1194" y="607"/>
                  </a:cubicBezTo>
                  <a:cubicBezTo>
                    <a:pt x="1194" y="272"/>
                    <a:pt x="922" y="0"/>
                    <a:pt x="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9" name="Google Shape;1209;p32"/>
            <p:cNvSpPr/>
            <p:nvPr/>
          </p:nvSpPr>
          <p:spPr>
            <a:xfrm>
              <a:off x="567372" y="1845755"/>
              <a:ext cx="37735" cy="37083"/>
            </a:xfrm>
            <a:custGeom>
              <a:avLst/>
              <a:gdLst/>
              <a:ahLst/>
              <a:cxnLst/>
              <a:rect l="l" t="t" r="r" b="b"/>
              <a:pathLst>
                <a:path w="1215" h="1194" extrusionOk="0">
                  <a:moveTo>
                    <a:pt x="607" y="0"/>
                  </a:moveTo>
                  <a:cubicBezTo>
                    <a:pt x="273" y="0"/>
                    <a:pt x="1" y="272"/>
                    <a:pt x="1" y="607"/>
                  </a:cubicBezTo>
                  <a:cubicBezTo>
                    <a:pt x="1" y="942"/>
                    <a:pt x="273"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0" name="Google Shape;1210;p32"/>
            <p:cNvSpPr/>
            <p:nvPr/>
          </p:nvSpPr>
          <p:spPr>
            <a:xfrm>
              <a:off x="729830" y="1845755"/>
              <a:ext cx="37735" cy="37083"/>
            </a:xfrm>
            <a:custGeom>
              <a:avLst/>
              <a:gdLst/>
              <a:ahLst/>
              <a:cxnLst/>
              <a:rect l="l" t="t" r="r" b="b"/>
              <a:pathLst>
                <a:path w="1215" h="1194" extrusionOk="0">
                  <a:moveTo>
                    <a:pt x="607" y="0"/>
                  </a:moveTo>
                  <a:cubicBezTo>
                    <a:pt x="273" y="0"/>
                    <a:pt x="1" y="272"/>
                    <a:pt x="1" y="607"/>
                  </a:cubicBezTo>
                  <a:cubicBezTo>
                    <a:pt x="1" y="942"/>
                    <a:pt x="273"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1" name="Google Shape;1211;p32"/>
            <p:cNvSpPr/>
            <p:nvPr/>
          </p:nvSpPr>
          <p:spPr>
            <a:xfrm>
              <a:off x="893593" y="1845755"/>
              <a:ext cx="37052" cy="37083"/>
            </a:xfrm>
            <a:custGeom>
              <a:avLst/>
              <a:gdLst/>
              <a:ahLst/>
              <a:cxnLst/>
              <a:rect l="l" t="t" r="r" b="b"/>
              <a:pathLst>
                <a:path w="1193" h="1194" extrusionOk="0">
                  <a:moveTo>
                    <a:pt x="586" y="0"/>
                  </a:moveTo>
                  <a:cubicBezTo>
                    <a:pt x="251" y="0"/>
                    <a:pt x="0" y="272"/>
                    <a:pt x="0" y="607"/>
                  </a:cubicBezTo>
                  <a:cubicBezTo>
                    <a:pt x="0" y="942"/>
                    <a:pt x="251" y="1193"/>
                    <a:pt x="586" y="1193"/>
                  </a:cubicBezTo>
                  <a:cubicBezTo>
                    <a:pt x="921" y="1193"/>
                    <a:pt x="1193" y="942"/>
                    <a:pt x="1193" y="607"/>
                  </a:cubicBezTo>
                  <a:cubicBezTo>
                    <a:pt x="1193" y="272"/>
                    <a:pt x="921" y="0"/>
                    <a:pt x="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2" name="Google Shape;1212;p32"/>
            <p:cNvSpPr/>
            <p:nvPr/>
          </p:nvSpPr>
          <p:spPr>
            <a:xfrm>
              <a:off x="1055399" y="1845755"/>
              <a:ext cx="37704" cy="37083"/>
            </a:xfrm>
            <a:custGeom>
              <a:avLst/>
              <a:gdLst/>
              <a:ahLst/>
              <a:cxnLst/>
              <a:rect l="l" t="t" r="r" b="b"/>
              <a:pathLst>
                <a:path w="1214" h="1194" extrusionOk="0">
                  <a:moveTo>
                    <a:pt x="607" y="0"/>
                  </a:moveTo>
                  <a:cubicBezTo>
                    <a:pt x="272" y="0"/>
                    <a:pt x="0" y="272"/>
                    <a:pt x="0" y="607"/>
                  </a:cubicBezTo>
                  <a:cubicBezTo>
                    <a:pt x="0" y="942"/>
                    <a:pt x="272" y="1193"/>
                    <a:pt x="607" y="1193"/>
                  </a:cubicBezTo>
                  <a:cubicBezTo>
                    <a:pt x="942" y="1193"/>
                    <a:pt x="1214" y="942"/>
                    <a:pt x="1214" y="607"/>
                  </a:cubicBezTo>
                  <a:cubicBezTo>
                    <a:pt x="1214" y="272"/>
                    <a:pt x="942"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3" name="Google Shape;1213;p32"/>
            <p:cNvSpPr/>
            <p:nvPr/>
          </p:nvSpPr>
          <p:spPr>
            <a:xfrm>
              <a:off x="1219130" y="1845755"/>
              <a:ext cx="37083" cy="37083"/>
            </a:xfrm>
            <a:custGeom>
              <a:avLst/>
              <a:gdLst/>
              <a:ahLst/>
              <a:cxnLst/>
              <a:rect l="l" t="t" r="r" b="b"/>
              <a:pathLst>
                <a:path w="1194" h="1194" extrusionOk="0">
                  <a:moveTo>
                    <a:pt x="608" y="0"/>
                  </a:moveTo>
                  <a:cubicBezTo>
                    <a:pt x="273" y="0"/>
                    <a:pt x="1" y="272"/>
                    <a:pt x="1" y="607"/>
                  </a:cubicBezTo>
                  <a:cubicBezTo>
                    <a:pt x="1" y="942"/>
                    <a:pt x="273" y="1193"/>
                    <a:pt x="608" y="1193"/>
                  </a:cubicBezTo>
                  <a:cubicBezTo>
                    <a:pt x="922" y="1193"/>
                    <a:pt x="1194" y="942"/>
                    <a:pt x="1194" y="607"/>
                  </a:cubicBezTo>
                  <a:cubicBezTo>
                    <a:pt x="1194" y="272"/>
                    <a:pt x="922" y="0"/>
                    <a:pt x="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75212" y="716438"/>
            <a:ext cx="9409582" cy="921977"/>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875212" y="1855344"/>
            <a:ext cx="9409582" cy="5499983"/>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 Id="rId5" Type="http://schemas.microsoft.com/office/2007/relationships/hdphoto" Target="../media/hdphoto5.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39.tm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46.tmp"/><Relationship Id="rId2" Type="http://schemas.openxmlformats.org/officeDocument/2006/relationships/image" Target="../media/image43.png"/><Relationship Id="rId1" Type="http://schemas.openxmlformats.org/officeDocument/2006/relationships/slideLayout" Target="../slideLayouts/slideLayout3.xml"/><Relationship Id="rId6" Type="http://schemas.microsoft.com/office/2007/relationships/hdphoto" Target="../media/hdphoto8.wdp"/><Relationship Id="rId5" Type="http://schemas.openxmlformats.org/officeDocument/2006/relationships/image" Target="../media/image45.png"/><Relationship Id="rId4" Type="http://schemas.openxmlformats.org/officeDocument/2006/relationships/image" Target="../media/image44.tmp"/></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10.wdp"/><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0.png"/><Relationship Id="rId5" Type="http://schemas.microsoft.com/office/2007/relationships/hdphoto" Target="../media/hdphoto9.wdp"/><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3.xml"/><Relationship Id="rId6" Type="http://schemas.microsoft.com/office/2007/relationships/hdphoto" Target="../media/hdphoto12.wdp"/><Relationship Id="rId5" Type="http://schemas.openxmlformats.org/officeDocument/2006/relationships/image" Target="../media/image53.png"/><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2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modimeet1074@gmail.com" TargetMode="External"/><Relationship Id="rId2" Type="http://schemas.openxmlformats.org/officeDocument/2006/relationships/image" Target="../media/image65.jp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hyperlink" Target="http://www.linkedin.com/in/meetmodi36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9" name="Google Shape;1249;p37"/>
          <p:cNvSpPr txBox="1">
            <a:spLocks noGrp="1"/>
          </p:cNvSpPr>
          <p:nvPr>
            <p:ph type="ctrTitle"/>
          </p:nvPr>
        </p:nvSpPr>
        <p:spPr>
          <a:xfrm>
            <a:off x="1102928" y="1781528"/>
            <a:ext cx="4714200" cy="4400135"/>
          </a:xfrm>
          <a:prstGeom prst="rect">
            <a:avLst/>
          </a:prstGeom>
        </p:spPr>
        <p:txBody>
          <a:bodyPr spcFirstLastPara="1" wrap="square" lIns="91425" tIns="91425" rIns="91425" bIns="91425" anchor="b" anchorCtr="0">
            <a:noAutofit/>
          </a:bodyPr>
          <a:lstStyle/>
          <a:p>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br>
              <a:rPr lang="en-IN" b="0" dirty="0"/>
            </a:br>
            <a:r>
              <a:rPr lang="en-IN" sz="4000" dirty="0"/>
              <a:t>Key Insights from </a:t>
            </a:r>
            <a:br>
              <a:rPr lang="en-IN" sz="4000" b="0" dirty="0"/>
            </a:br>
            <a:r>
              <a:rPr lang="en-IN" sz="4000" dirty="0" err="1">
                <a:solidFill>
                  <a:srgbClr val="FF0000"/>
                </a:solidFill>
              </a:rPr>
              <a:t>CodeX</a:t>
            </a:r>
            <a:r>
              <a:rPr lang="en-IN" sz="4000" dirty="0"/>
              <a:t> </a:t>
            </a:r>
            <a:br>
              <a:rPr lang="en-IN" sz="4000" b="0" dirty="0"/>
            </a:br>
            <a:r>
              <a:rPr lang="en-US" sz="4000" dirty="0"/>
              <a:t>Energy Drink Survey in India </a:t>
            </a:r>
            <a:br>
              <a:rPr lang="en-IN" sz="2800" b="0" dirty="0"/>
            </a:br>
            <a:endParaRPr sz="2800" dirty="0"/>
          </a:p>
        </p:txBody>
      </p:sp>
      <p:pic>
        <p:nvPicPr>
          <p:cNvPr id="7" name="object 8">
            <a:extLst>
              <a:ext uri="{FF2B5EF4-FFF2-40B4-BE49-F238E27FC236}">
                <a16:creationId xmlns:a16="http://schemas.microsoft.com/office/drawing/2014/main" id="{2D71A1C1-B2E1-4353-9CDA-D2175EF9EA3C}"/>
              </a:ext>
            </a:extLst>
          </p:cNvPr>
          <p:cNvPicPr/>
          <p:nvPr/>
        </p:nvPicPr>
        <p:blipFill>
          <a:blip r:embed="rId3" cstate="print"/>
          <a:stretch>
            <a:fillRect/>
          </a:stretch>
        </p:blipFill>
        <p:spPr>
          <a:xfrm>
            <a:off x="6569148" y="1594277"/>
            <a:ext cx="3488049" cy="42995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A8FF507D-F631-5C99-FB1B-8B1988D0E45E}"/>
              </a:ext>
            </a:extLst>
          </p:cNvPr>
          <p:cNvSpPr txBox="1"/>
          <p:nvPr/>
        </p:nvSpPr>
        <p:spPr>
          <a:xfrm>
            <a:off x="6569148" y="7179734"/>
            <a:ext cx="5468264" cy="953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lgn="ctr">
              <a:buClr>
                <a:schemeClr val="dk1"/>
              </a:buClr>
              <a:buSzPts val="5200"/>
              <a:buFont typeface="Krona One"/>
              <a:buNone/>
              <a:defRPr sz="4100">
                <a:solidFill>
                  <a:schemeClr val="dk1"/>
                </a:solidFill>
                <a:latin typeface="Krona One"/>
                <a:ea typeface="Krona One"/>
                <a:cs typeface="Krona One"/>
                <a:sym typeface="Krona One"/>
              </a:defRPr>
            </a:lvl1pPr>
            <a:lvl2pPr algn="ctr">
              <a:buClr>
                <a:schemeClr val="dk1"/>
              </a:buClr>
              <a:buSzPts val="5200"/>
              <a:buFont typeface="Krona One"/>
              <a:buNone/>
              <a:defRPr sz="5200" b="1">
                <a:solidFill>
                  <a:schemeClr val="dk1"/>
                </a:solidFill>
                <a:latin typeface="Krona One"/>
                <a:ea typeface="Krona One"/>
                <a:cs typeface="Krona One"/>
                <a:sym typeface="Krona One"/>
              </a:defRPr>
            </a:lvl2pPr>
            <a:lvl3pPr algn="ctr">
              <a:buClr>
                <a:schemeClr val="dk1"/>
              </a:buClr>
              <a:buSzPts val="5200"/>
              <a:buFont typeface="Krona One"/>
              <a:buNone/>
              <a:defRPr sz="5200" b="1">
                <a:solidFill>
                  <a:schemeClr val="dk1"/>
                </a:solidFill>
                <a:latin typeface="Krona One"/>
                <a:ea typeface="Krona One"/>
                <a:cs typeface="Krona One"/>
                <a:sym typeface="Krona One"/>
              </a:defRPr>
            </a:lvl3pPr>
            <a:lvl4pPr algn="ctr">
              <a:buClr>
                <a:schemeClr val="dk1"/>
              </a:buClr>
              <a:buSzPts val="5200"/>
              <a:buFont typeface="Krona One"/>
              <a:buNone/>
              <a:defRPr sz="5200" b="1">
                <a:solidFill>
                  <a:schemeClr val="dk1"/>
                </a:solidFill>
                <a:latin typeface="Krona One"/>
                <a:ea typeface="Krona One"/>
                <a:cs typeface="Krona One"/>
                <a:sym typeface="Krona One"/>
              </a:defRPr>
            </a:lvl4pPr>
            <a:lvl5pPr algn="ctr">
              <a:buClr>
                <a:schemeClr val="dk1"/>
              </a:buClr>
              <a:buSzPts val="5200"/>
              <a:buFont typeface="Krona One"/>
              <a:buNone/>
              <a:defRPr sz="5200" b="1">
                <a:solidFill>
                  <a:schemeClr val="dk1"/>
                </a:solidFill>
                <a:latin typeface="Krona One"/>
                <a:ea typeface="Krona One"/>
                <a:cs typeface="Krona One"/>
                <a:sym typeface="Krona One"/>
              </a:defRPr>
            </a:lvl5pPr>
            <a:lvl6pPr algn="ctr">
              <a:buClr>
                <a:schemeClr val="dk1"/>
              </a:buClr>
              <a:buSzPts val="5200"/>
              <a:buFont typeface="Krona One"/>
              <a:buNone/>
              <a:defRPr sz="5200" b="1">
                <a:solidFill>
                  <a:schemeClr val="dk1"/>
                </a:solidFill>
                <a:latin typeface="Krona One"/>
                <a:ea typeface="Krona One"/>
                <a:cs typeface="Krona One"/>
                <a:sym typeface="Krona One"/>
              </a:defRPr>
            </a:lvl6pPr>
            <a:lvl7pPr algn="ctr">
              <a:buClr>
                <a:schemeClr val="dk1"/>
              </a:buClr>
              <a:buSzPts val="5200"/>
              <a:buFont typeface="Krona One"/>
              <a:buNone/>
              <a:defRPr sz="5200" b="1">
                <a:solidFill>
                  <a:schemeClr val="dk1"/>
                </a:solidFill>
                <a:latin typeface="Krona One"/>
                <a:ea typeface="Krona One"/>
                <a:cs typeface="Krona One"/>
                <a:sym typeface="Krona One"/>
              </a:defRPr>
            </a:lvl7pPr>
            <a:lvl8pPr algn="ctr">
              <a:buClr>
                <a:schemeClr val="dk1"/>
              </a:buClr>
              <a:buSzPts val="5200"/>
              <a:buFont typeface="Krona One"/>
              <a:buNone/>
              <a:defRPr sz="5200" b="1">
                <a:solidFill>
                  <a:schemeClr val="dk1"/>
                </a:solidFill>
                <a:latin typeface="Krona One"/>
                <a:ea typeface="Krona One"/>
                <a:cs typeface="Krona One"/>
                <a:sym typeface="Krona One"/>
              </a:defRPr>
            </a:lvl8pPr>
            <a:lvl9pPr algn="ctr">
              <a:buClr>
                <a:schemeClr val="dk1"/>
              </a:buClr>
              <a:buSzPts val="5200"/>
              <a:buFont typeface="Krona One"/>
              <a:buNone/>
              <a:defRPr sz="5200" b="1">
                <a:solidFill>
                  <a:schemeClr val="dk1"/>
                </a:solidFill>
                <a:latin typeface="Krona One"/>
                <a:ea typeface="Krona One"/>
                <a:cs typeface="Krona One"/>
                <a:sym typeface="Krona One"/>
              </a:defRPr>
            </a:lvl9pPr>
          </a:lstStyle>
          <a:p>
            <a:r>
              <a:rPr lang="en-US" sz="2400" dirty="0"/>
              <a:t>Presented by:- </a:t>
            </a:r>
          </a:p>
          <a:p>
            <a:r>
              <a:rPr lang="en-US" sz="2400" dirty="0">
                <a:solidFill>
                  <a:srgbClr val="FF0000"/>
                </a:solidFill>
              </a:rPr>
              <a:t>Meet Modi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17F1735-D064-4ADC-A4A9-A9118169E2F3}"/>
              </a:ext>
            </a:extLst>
          </p:cNvPr>
          <p:cNvSpPr/>
          <p:nvPr/>
        </p:nvSpPr>
        <p:spPr>
          <a:xfrm>
            <a:off x="2651331" y="280306"/>
            <a:ext cx="5857462" cy="6463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CONSUMERS PREFERENCES</a:t>
            </a:r>
            <a:endParaRPr lang="en-US" sz="3200" dirty="0">
              <a:latin typeface="Algerian" panose="04020705040A02060702" pitchFamily="82" charset="0"/>
            </a:endParaRPr>
          </a:p>
        </p:txBody>
      </p:sp>
      <p:sp>
        <p:nvSpPr>
          <p:cNvPr id="3" name="Rectangle 2">
            <a:extLst>
              <a:ext uri="{FF2B5EF4-FFF2-40B4-BE49-F238E27FC236}">
                <a16:creationId xmlns:a16="http://schemas.microsoft.com/office/drawing/2014/main" id="{84B622FD-DE29-484B-A17D-2CF3604330AD}"/>
              </a:ext>
            </a:extLst>
          </p:cNvPr>
          <p:cNvSpPr/>
          <p:nvPr/>
        </p:nvSpPr>
        <p:spPr>
          <a:xfrm>
            <a:off x="595614" y="991092"/>
            <a:ext cx="8919030" cy="830997"/>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What are the preferred ingredients of energy drinks among respondents? </a:t>
            </a:r>
            <a:endParaRPr lang="en-IN" sz="2400" b="1"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C02A3254-21BC-4E75-935C-7DD44A449132}"/>
              </a:ext>
            </a:extLst>
          </p:cNvPr>
          <p:cNvPicPr>
            <a:picLocks noChangeAspect="1"/>
          </p:cNvPicPr>
          <p:nvPr/>
        </p:nvPicPr>
        <p:blipFill>
          <a:blip r:embed="rId3"/>
          <a:stretch>
            <a:fillRect/>
          </a:stretch>
        </p:blipFill>
        <p:spPr>
          <a:xfrm>
            <a:off x="595614" y="4453467"/>
            <a:ext cx="3574144" cy="3420533"/>
          </a:xfrm>
          <a:prstGeom prst="rect">
            <a:avLst/>
          </a:prstGeom>
        </p:spPr>
      </p:pic>
      <p:pic>
        <p:nvPicPr>
          <p:cNvPr id="7" name="Picture 6">
            <a:extLst>
              <a:ext uri="{FF2B5EF4-FFF2-40B4-BE49-F238E27FC236}">
                <a16:creationId xmlns:a16="http://schemas.microsoft.com/office/drawing/2014/main" id="{DEB5B92B-A469-4E75-9008-9A2D7A6320F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594301" y="4453467"/>
            <a:ext cx="5970210" cy="3420533"/>
          </a:xfrm>
          <a:prstGeom prst="rect">
            <a:avLst/>
          </a:prstGeom>
        </p:spPr>
      </p:pic>
      <p:sp>
        <p:nvSpPr>
          <p:cNvPr id="8" name="TextBox 7">
            <a:extLst>
              <a:ext uri="{FF2B5EF4-FFF2-40B4-BE49-F238E27FC236}">
                <a16:creationId xmlns:a16="http://schemas.microsoft.com/office/drawing/2014/main" id="{07CE7594-AAAF-499C-BBED-B354342DD595}"/>
              </a:ext>
            </a:extLst>
          </p:cNvPr>
          <p:cNvSpPr txBox="1"/>
          <p:nvPr/>
        </p:nvSpPr>
        <p:spPr>
          <a:xfrm>
            <a:off x="726007" y="2016542"/>
            <a:ext cx="8658245" cy="2123658"/>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According to Survey, </a:t>
            </a:r>
            <a:r>
              <a:rPr lang="en-US" b="1" dirty="0">
                <a:solidFill>
                  <a:srgbClr val="FF0000"/>
                </a:solidFill>
              </a:rPr>
              <a:t>Caffeine</a:t>
            </a:r>
            <a:r>
              <a:rPr lang="en-US" dirty="0"/>
              <a:t> was the most preferable ingredient by the respondents . Around </a:t>
            </a:r>
            <a:r>
              <a:rPr lang="en-US" b="1" dirty="0">
                <a:solidFill>
                  <a:srgbClr val="FF0000"/>
                </a:solidFill>
              </a:rPr>
              <a:t>39%</a:t>
            </a:r>
            <a:r>
              <a:rPr lang="en-US" dirty="0"/>
              <a:t> of total respondent like Caffeine than other ingredient.</a:t>
            </a:r>
          </a:p>
          <a:p>
            <a:endParaRPr lang="en-US" dirty="0"/>
          </a:p>
          <a:p>
            <a:r>
              <a:rPr lang="en-US" dirty="0"/>
              <a:t>The Marketing team can leverage Caffeine’s popularity by highlighting its benefits.</a:t>
            </a:r>
          </a:p>
        </p:txBody>
      </p:sp>
    </p:spTree>
    <p:extLst>
      <p:ext uri="{BB962C8B-B14F-4D97-AF65-F5344CB8AC3E}">
        <p14:creationId xmlns:p14="http://schemas.microsoft.com/office/powerpoint/2010/main" val="2734743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6F5E3-2DBA-4FD2-9703-F5067B1E2A1B}"/>
              </a:ext>
            </a:extLst>
          </p:cNvPr>
          <p:cNvSpPr/>
          <p:nvPr/>
        </p:nvSpPr>
        <p:spPr>
          <a:xfrm>
            <a:off x="466195" y="295190"/>
            <a:ext cx="9042400" cy="830997"/>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What packaging preferences do respondents have for energy drinks?</a:t>
            </a:r>
            <a:endParaRPr lang="en-IN" sz="2400" b="1"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3EE38FCC-E481-4EB1-9F42-91DD3B710D68}"/>
              </a:ext>
            </a:extLst>
          </p:cNvPr>
          <p:cNvPicPr>
            <a:picLocks noChangeAspect="1"/>
          </p:cNvPicPr>
          <p:nvPr/>
        </p:nvPicPr>
        <p:blipFill>
          <a:blip r:embed="rId3"/>
          <a:stretch>
            <a:fillRect/>
          </a:stretch>
        </p:blipFill>
        <p:spPr>
          <a:xfrm>
            <a:off x="6293114" y="1504825"/>
            <a:ext cx="4529461" cy="2635375"/>
          </a:xfrm>
          <a:prstGeom prst="rect">
            <a:avLst/>
          </a:prstGeom>
        </p:spPr>
      </p:pic>
      <p:pic>
        <p:nvPicPr>
          <p:cNvPr id="7" name="Picture 6">
            <a:extLst>
              <a:ext uri="{FF2B5EF4-FFF2-40B4-BE49-F238E27FC236}">
                <a16:creationId xmlns:a16="http://schemas.microsoft.com/office/drawing/2014/main" id="{4A73DF48-CEF5-4030-8ED2-C60FB1CEC18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92763" y="5077757"/>
            <a:ext cx="4846287" cy="2918362"/>
          </a:xfrm>
          <a:prstGeom prst="rect">
            <a:avLst/>
          </a:prstGeom>
        </p:spPr>
      </p:pic>
      <p:sp>
        <p:nvSpPr>
          <p:cNvPr id="8" name="TextBox 7">
            <a:extLst>
              <a:ext uri="{FF2B5EF4-FFF2-40B4-BE49-F238E27FC236}">
                <a16:creationId xmlns:a16="http://schemas.microsoft.com/office/drawing/2014/main" id="{B374A9DF-A222-452C-A23F-F58435D2B181}"/>
              </a:ext>
            </a:extLst>
          </p:cNvPr>
          <p:cNvSpPr txBox="1"/>
          <p:nvPr/>
        </p:nvSpPr>
        <p:spPr>
          <a:xfrm>
            <a:off x="466195" y="1363035"/>
            <a:ext cx="5699422" cy="3477875"/>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b="1" dirty="0">
                <a:solidFill>
                  <a:srgbClr val="FF0000"/>
                </a:solidFill>
              </a:rPr>
              <a:t>Compactable And Portable Cans </a:t>
            </a:r>
            <a:r>
              <a:rPr lang="en-US" dirty="0"/>
              <a:t>were most preferred option by the respondent. Around </a:t>
            </a:r>
            <a:r>
              <a:rPr lang="en-US" b="1" dirty="0">
                <a:solidFill>
                  <a:srgbClr val="FF0000"/>
                </a:solidFill>
              </a:rPr>
              <a:t>40% people </a:t>
            </a:r>
            <a:r>
              <a:rPr lang="en-US" dirty="0"/>
              <a:t>prefer smaller and easily transportable cans. Innovative Bottle Design were followed closely by 30%</a:t>
            </a:r>
          </a:p>
          <a:p>
            <a:endParaRPr lang="en-US" dirty="0"/>
          </a:p>
          <a:p>
            <a:r>
              <a:rPr lang="en-US" dirty="0"/>
              <a:t> Reason why consumers prefer cans for Energy drinks are portability, durability, and reseal ability.</a:t>
            </a:r>
            <a:endParaRPr lang="en-IN" dirty="0"/>
          </a:p>
        </p:txBody>
      </p:sp>
    </p:spTree>
    <p:extLst>
      <p:ext uri="{BB962C8B-B14F-4D97-AF65-F5344CB8AC3E}">
        <p14:creationId xmlns:p14="http://schemas.microsoft.com/office/powerpoint/2010/main" val="169081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1E40184-D4EB-4AC5-B82F-DF4D80EA297A}"/>
              </a:ext>
            </a:extLst>
          </p:cNvPr>
          <p:cNvSpPr/>
          <p:nvPr/>
        </p:nvSpPr>
        <p:spPr>
          <a:xfrm>
            <a:off x="2477057" y="302989"/>
            <a:ext cx="5857462" cy="7487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COMPETITIVE ANALYSIS</a:t>
            </a:r>
            <a:endParaRPr lang="en-US" sz="3200" dirty="0">
              <a:latin typeface="Algerian" panose="04020705040A02060702" pitchFamily="82" charset="0"/>
            </a:endParaRPr>
          </a:p>
        </p:txBody>
      </p:sp>
      <p:sp>
        <p:nvSpPr>
          <p:cNvPr id="3" name="Rectangle 2">
            <a:extLst>
              <a:ext uri="{FF2B5EF4-FFF2-40B4-BE49-F238E27FC236}">
                <a16:creationId xmlns:a16="http://schemas.microsoft.com/office/drawing/2014/main" id="{786FAE22-560A-4814-8E53-DC652A18F7B0}"/>
              </a:ext>
            </a:extLst>
          </p:cNvPr>
          <p:cNvSpPr/>
          <p:nvPr/>
        </p:nvSpPr>
        <p:spPr>
          <a:xfrm>
            <a:off x="825279" y="1316528"/>
            <a:ext cx="7509240" cy="461665"/>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Who are the current market leaders? </a:t>
            </a:r>
            <a:endParaRPr lang="en-IN" sz="2400" b="1"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BD8BA7DF-7937-460E-A8CF-B87F17DDE29E}"/>
              </a:ext>
            </a:extLst>
          </p:cNvPr>
          <p:cNvPicPr>
            <a:picLocks noChangeAspect="1"/>
          </p:cNvPicPr>
          <p:nvPr/>
        </p:nvPicPr>
        <p:blipFill rotWithShape="1">
          <a:blip r:embed="rId2"/>
          <a:srcRect t="44090" r="20746"/>
          <a:stretch/>
        </p:blipFill>
        <p:spPr>
          <a:xfrm>
            <a:off x="5580062" y="1939717"/>
            <a:ext cx="4573852" cy="1906950"/>
          </a:xfrm>
          <a:prstGeom prst="rect">
            <a:avLst/>
          </a:prstGeom>
        </p:spPr>
      </p:pic>
      <p:pic>
        <p:nvPicPr>
          <p:cNvPr id="6" name="Picture 5">
            <a:extLst>
              <a:ext uri="{FF2B5EF4-FFF2-40B4-BE49-F238E27FC236}">
                <a16:creationId xmlns:a16="http://schemas.microsoft.com/office/drawing/2014/main" id="{96EE52AA-A8E0-4CAA-B332-FC6634EF371E}"/>
              </a:ext>
            </a:extLst>
          </p:cNvPr>
          <p:cNvPicPr>
            <a:picLocks noChangeAspect="1"/>
          </p:cNvPicPr>
          <p:nvPr/>
        </p:nvPicPr>
        <p:blipFill>
          <a:blip r:embed="rId3"/>
          <a:stretch>
            <a:fillRect/>
          </a:stretch>
        </p:blipFill>
        <p:spPr>
          <a:xfrm>
            <a:off x="5580062" y="4433734"/>
            <a:ext cx="4573852" cy="2725772"/>
          </a:xfrm>
          <a:prstGeom prst="rect">
            <a:avLst/>
          </a:prstGeom>
        </p:spPr>
      </p:pic>
      <p:sp>
        <p:nvSpPr>
          <p:cNvPr id="8" name="object 5">
            <a:extLst>
              <a:ext uri="{FF2B5EF4-FFF2-40B4-BE49-F238E27FC236}">
                <a16:creationId xmlns:a16="http://schemas.microsoft.com/office/drawing/2014/main" id="{CDF6EE00-FFEB-4BD8-B067-EE28B20EF9AC}"/>
              </a:ext>
            </a:extLst>
          </p:cNvPr>
          <p:cNvSpPr txBox="1"/>
          <p:nvPr/>
        </p:nvSpPr>
        <p:spPr>
          <a:xfrm>
            <a:off x="497031" y="1893431"/>
            <a:ext cx="4405703" cy="4493538"/>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dirty="0"/>
              <a:t>The survey shows that the top three current market leaders are </a:t>
            </a:r>
            <a:r>
              <a:rPr b="1" dirty="0">
                <a:solidFill>
                  <a:srgbClr val="FF0000"/>
                </a:solidFill>
              </a:rPr>
              <a:t>Cola-Coka, Bepsi </a:t>
            </a:r>
            <a:r>
              <a:rPr dirty="0"/>
              <a:t>and</a:t>
            </a:r>
            <a:r>
              <a:rPr b="1" dirty="0">
                <a:solidFill>
                  <a:srgbClr val="FF0000"/>
                </a:solidFill>
              </a:rPr>
              <a:t> Gangster</a:t>
            </a:r>
            <a:r>
              <a:rPr dirty="0"/>
              <a:t> respectively.</a:t>
            </a:r>
          </a:p>
          <a:p>
            <a:r>
              <a:rPr dirty="0"/>
              <a:t>Cola-Coka is on the top with </a:t>
            </a:r>
            <a:r>
              <a:rPr b="1" dirty="0">
                <a:solidFill>
                  <a:srgbClr val="FF0000"/>
                </a:solidFill>
              </a:rPr>
              <a:t>39%</a:t>
            </a:r>
            <a:r>
              <a:rPr dirty="0"/>
              <a:t> </a:t>
            </a:r>
            <a:r>
              <a:rPr b="1" dirty="0">
                <a:solidFill>
                  <a:srgbClr val="FF0000"/>
                </a:solidFill>
              </a:rPr>
              <a:t>respondent</a:t>
            </a:r>
            <a:r>
              <a:rPr dirty="0"/>
              <a:t> shows interest in consuming this brand’s energy drink.</a:t>
            </a:r>
          </a:p>
          <a:p>
            <a:r>
              <a:rPr dirty="0"/>
              <a:t>While Codex and Sky 9 are on the similar place with 9.8 % respondent interest.</a:t>
            </a:r>
          </a:p>
        </p:txBody>
      </p:sp>
    </p:spTree>
    <p:extLst>
      <p:ext uri="{BB962C8B-B14F-4D97-AF65-F5344CB8AC3E}">
        <p14:creationId xmlns:p14="http://schemas.microsoft.com/office/powerpoint/2010/main" val="167233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5FF996-8E9A-4214-BFFE-A8F8EC979F4A}"/>
              </a:ext>
            </a:extLst>
          </p:cNvPr>
          <p:cNvSpPr/>
          <p:nvPr/>
        </p:nvSpPr>
        <p:spPr>
          <a:xfrm>
            <a:off x="567801" y="353249"/>
            <a:ext cx="7779657" cy="830997"/>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What are the primary reasons consumers prefer those brands over ours?</a:t>
            </a:r>
            <a:endParaRPr lang="en-IN" sz="2400" b="1"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AACA07F3-D588-4A4D-930C-47F1B4E33945}"/>
              </a:ext>
            </a:extLst>
          </p:cNvPr>
          <p:cNvPicPr>
            <a:picLocks noChangeAspect="1"/>
          </p:cNvPicPr>
          <p:nvPr/>
        </p:nvPicPr>
        <p:blipFill>
          <a:blip r:embed="rId2"/>
          <a:stretch>
            <a:fillRect/>
          </a:stretch>
        </p:blipFill>
        <p:spPr>
          <a:xfrm>
            <a:off x="755127" y="4116624"/>
            <a:ext cx="4935930" cy="3724402"/>
          </a:xfrm>
          <a:prstGeom prst="rect">
            <a:avLst/>
          </a:prstGeom>
        </p:spPr>
      </p:pic>
      <p:pic>
        <p:nvPicPr>
          <p:cNvPr id="6" name="Picture 5">
            <a:extLst>
              <a:ext uri="{FF2B5EF4-FFF2-40B4-BE49-F238E27FC236}">
                <a16:creationId xmlns:a16="http://schemas.microsoft.com/office/drawing/2014/main" id="{2F82988B-3967-4312-86F5-E99A2BAF7673}"/>
              </a:ext>
            </a:extLst>
          </p:cNvPr>
          <p:cNvPicPr>
            <a:picLocks noChangeAspect="1"/>
          </p:cNvPicPr>
          <p:nvPr/>
        </p:nvPicPr>
        <p:blipFill>
          <a:blip r:embed="rId3"/>
          <a:stretch>
            <a:fillRect/>
          </a:stretch>
        </p:blipFill>
        <p:spPr>
          <a:xfrm>
            <a:off x="6120079" y="4140200"/>
            <a:ext cx="4524903" cy="3581400"/>
          </a:xfrm>
          <a:prstGeom prst="rect">
            <a:avLst/>
          </a:prstGeom>
        </p:spPr>
      </p:pic>
      <p:sp>
        <p:nvSpPr>
          <p:cNvPr id="7" name="TextBox 6">
            <a:extLst>
              <a:ext uri="{FF2B5EF4-FFF2-40B4-BE49-F238E27FC236}">
                <a16:creationId xmlns:a16="http://schemas.microsoft.com/office/drawing/2014/main" id="{5E9D1F40-59F4-4A7E-A024-46667CB9AF5A}"/>
              </a:ext>
            </a:extLst>
          </p:cNvPr>
          <p:cNvSpPr txBox="1"/>
          <p:nvPr/>
        </p:nvSpPr>
        <p:spPr>
          <a:xfrm>
            <a:off x="567800" y="1274546"/>
            <a:ext cx="10246514" cy="2308324"/>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pPr marL="0" indent="0">
              <a:buNone/>
            </a:pPr>
            <a:r>
              <a:rPr lang="en-US" sz="1800" dirty="0"/>
              <a:t>There are so many reason for choosing a brand . In which some primary reason are  :-</a:t>
            </a:r>
          </a:p>
          <a:p>
            <a:endParaRPr lang="en-US" sz="1800" dirty="0"/>
          </a:p>
          <a:p>
            <a:r>
              <a:rPr lang="en-IN" sz="1800" b="1" dirty="0">
                <a:solidFill>
                  <a:srgbClr val="FF0000"/>
                </a:solidFill>
              </a:rPr>
              <a:t>Brand Reputation </a:t>
            </a:r>
            <a:r>
              <a:rPr lang="en-IN" sz="1800" dirty="0"/>
              <a:t>plays a major role in choosing a brand. </a:t>
            </a:r>
            <a:r>
              <a:rPr lang="en-IN" sz="1800" b="1" dirty="0">
                <a:solidFill>
                  <a:srgbClr val="FF0000"/>
                </a:solidFill>
              </a:rPr>
              <a:t>26.52% people </a:t>
            </a:r>
            <a:r>
              <a:rPr lang="en-IN" sz="1800" dirty="0"/>
              <a:t>choose energy drink for consuming because of the energy drink brand’s Reputation.</a:t>
            </a:r>
          </a:p>
          <a:p>
            <a:endParaRPr lang="en-IN" sz="1800" dirty="0"/>
          </a:p>
          <a:p>
            <a:r>
              <a:rPr lang="en-IN" sz="1800" b="1" dirty="0">
                <a:solidFill>
                  <a:srgbClr val="FF0000"/>
                </a:solidFill>
              </a:rPr>
              <a:t>For which purpose </a:t>
            </a:r>
            <a:r>
              <a:rPr lang="en-IN" sz="1800" dirty="0"/>
              <a:t>people are consuming energy drink plays an important role in choosing the brand and effectiveness of the energy drink also important for choosing it to consume.</a:t>
            </a:r>
          </a:p>
        </p:txBody>
      </p:sp>
    </p:spTree>
    <p:extLst>
      <p:ext uri="{BB962C8B-B14F-4D97-AF65-F5344CB8AC3E}">
        <p14:creationId xmlns:p14="http://schemas.microsoft.com/office/powerpoint/2010/main" val="349529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86CB5D-88D8-439D-BD4C-24A44A84DCC8}"/>
              </a:ext>
            </a:extLst>
          </p:cNvPr>
          <p:cNvSpPr/>
          <p:nvPr/>
        </p:nvSpPr>
        <p:spPr>
          <a:xfrm>
            <a:off x="552853" y="205580"/>
            <a:ext cx="10054418" cy="95794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Marketing Channels and Brand Awareness</a:t>
            </a:r>
            <a:endParaRPr lang="en-US" sz="3200" dirty="0"/>
          </a:p>
        </p:txBody>
      </p:sp>
      <p:sp>
        <p:nvSpPr>
          <p:cNvPr id="4" name="TextBox 3">
            <a:extLst>
              <a:ext uri="{FF2B5EF4-FFF2-40B4-BE49-F238E27FC236}">
                <a16:creationId xmlns:a16="http://schemas.microsoft.com/office/drawing/2014/main" id="{5902D1A9-8D9B-47F7-8B2D-CD97AC9D36F1}"/>
              </a:ext>
            </a:extLst>
          </p:cNvPr>
          <p:cNvSpPr txBox="1"/>
          <p:nvPr/>
        </p:nvSpPr>
        <p:spPr>
          <a:xfrm>
            <a:off x="348707" y="1313357"/>
            <a:ext cx="10258565" cy="830997"/>
          </a:xfrm>
          <a:prstGeom prst="rect">
            <a:avLst/>
          </a:prstGeom>
        </p:spPr>
        <p:txBody>
          <a:bodyPr wrap="square">
            <a:spAutoFit/>
          </a:bodyPr>
          <a:lstStyle>
            <a:defPPr marR="0" lvl="0" algn="l" rtl="0">
              <a:lnSpc>
                <a:spcPct val="100000"/>
              </a:lnSpc>
              <a:spcBef>
                <a:spcPts val="0"/>
              </a:spcBef>
              <a:spcAft>
                <a:spcPts val="0"/>
              </a:spcAft>
            </a:defPPr>
            <a:lvl1pPr>
              <a:defRPr sz="2400" b="1">
                <a:latin typeface="Verdana" panose="020B0604030504040204" pitchFamily="34" charset="0"/>
                <a:ea typeface="Verdana" panose="020B0604030504040204" pitchFamily="34" charset="0"/>
              </a:defRPr>
            </a:lvl1pPr>
          </a:lstStyle>
          <a:p>
            <a:r>
              <a:rPr lang="en-US" dirty="0"/>
              <a:t> Which marketing channel can be used to reach more customers? </a:t>
            </a:r>
          </a:p>
        </p:txBody>
      </p:sp>
      <p:pic>
        <p:nvPicPr>
          <p:cNvPr id="66" name="Picture 65">
            <a:extLst>
              <a:ext uri="{FF2B5EF4-FFF2-40B4-BE49-F238E27FC236}">
                <a16:creationId xmlns:a16="http://schemas.microsoft.com/office/drawing/2014/main" id="{BDD2BC78-606A-4045-8289-411609871AC9}"/>
              </a:ext>
            </a:extLst>
          </p:cNvPr>
          <p:cNvPicPr>
            <a:picLocks noChangeAspect="1"/>
          </p:cNvPicPr>
          <p:nvPr/>
        </p:nvPicPr>
        <p:blipFill>
          <a:blip r:embed="rId3"/>
          <a:stretch>
            <a:fillRect/>
          </a:stretch>
        </p:blipFill>
        <p:spPr>
          <a:xfrm>
            <a:off x="964832" y="6098594"/>
            <a:ext cx="4324956" cy="1971774"/>
          </a:xfrm>
          <a:prstGeom prst="rect">
            <a:avLst/>
          </a:prstGeom>
        </p:spPr>
      </p:pic>
      <p:sp>
        <p:nvSpPr>
          <p:cNvPr id="68" name="TextBox 67">
            <a:extLst>
              <a:ext uri="{FF2B5EF4-FFF2-40B4-BE49-F238E27FC236}">
                <a16:creationId xmlns:a16="http://schemas.microsoft.com/office/drawing/2014/main" id="{F5208DE5-A338-4371-91DD-0E3142C7D19B}"/>
              </a:ext>
            </a:extLst>
          </p:cNvPr>
          <p:cNvSpPr txBox="1"/>
          <p:nvPr/>
        </p:nvSpPr>
        <p:spPr>
          <a:xfrm>
            <a:off x="452453" y="2375447"/>
            <a:ext cx="4405200" cy="3477875"/>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b="1" dirty="0">
                <a:solidFill>
                  <a:srgbClr val="FF0000"/>
                </a:solidFill>
              </a:rPr>
              <a:t>Online Ads marketing </a:t>
            </a:r>
            <a:r>
              <a:rPr lang="en-US" dirty="0"/>
              <a:t>are the most effective ways to reach out the customers, it is highly effective marketing channel that can help business reach a large a large audience and connect with more potential customers as you can clearly see in the visuals.</a:t>
            </a:r>
            <a:endParaRPr lang="en-IN" dirty="0"/>
          </a:p>
        </p:txBody>
      </p:sp>
      <p:grpSp>
        <p:nvGrpSpPr>
          <p:cNvPr id="69" name="Group 68">
            <a:extLst>
              <a:ext uri="{FF2B5EF4-FFF2-40B4-BE49-F238E27FC236}">
                <a16:creationId xmlns:a16="http://schemas.microsoft.com/office/drawing/2014/main" id="{5E1BD7DD-9C6C-4FF3-BEAC-2008BE96C213}"/>
              </a:ext>
            </a:extLst>
          </p:cNvPr>
          <p:cNvGrpSpPr/>
          <p:nvPr/>
        </p:nvGrpSpPr>
        <p:grpSpPr>
          <a:xfrm>
            <a:off x="5196353" y="2375446"/>
            <a:ext cx="5646912" cy="4892770"/>
            <a:chOff x="1490735" y="930205"/>
            <a:chExt cx="5695286" cy="6061863"/>
          </a:xfrm>
        </p:grpSpPr>
        <p:pic>
          <p:nvPicPr>
            <p:cNvPr id="70" name="object 5">
              <a:extLst>
                <a:ext uri="{FF2B5EF4-FFF2-40B4-BE49-F238E27FC236}">
                  <a16:creationId xmlns:a16="http://schemas.microsoft.com/office/drawing/2014/main" id="{322F20D2-5DAD-48AA-96F4-7AAA2261260C}"/>
                </a:ext>
              </a:extLst>
            </p:cNvPr>
            <p:cNvPicPr/>
            <p:nvPr/>
          </p:nvPicPr>
          <p:blipFill>
            <a:blip r:embed="rId4" cstate="print"/>
            <a:stretch>
              <a:fillRect/>
            </a:stretch>
          </p:blipFill>
          <p:spPr>
            <a:xfrm>
              <a:off x="1490735" y="930205"/>
              <a:ext cx="5695286" cy="6061863"/>
            </a:xfrm>
            <a:prstGeom prst="rect">
              <a:avLst/>
            </a:prstGeom>
          </p:spPr>
        </p:pic>
        <p:sp>
          <p:nvSpPr>
            <p:cNvPr id="71" name="object 6">
              <a:extLst>
                <a:ext uri="{FF2B5EF4-FFF2-40B4-BE49-F238E27FC236}">
                  <a16:creationId xmlns:a16="http://schemas.microsoft.com/office/drawing/2014/main" id="{D7381B30-0E1C-47E2-B916-C5283B62461C}"/>
                </a:ext>
              </a:extLst>
            </p:cNvPr>
            <p:cNvSpPr txBox="1"/>
            <p:nvPr/>
          </p:nvSpPr>
          <p:spPr>
            <a:xfrm rot="20400000">
              <a:off x="2444957" y="2779409"/>
              <a:ext cx="276817" cy="254211"/>
            </a:xfrm>
            <a:prstGeom prst="rect">
              <a:avLst/>
            </a:prstGeom>
          </p:spPr>
          <p:txBody>
            <a:bodyPr vert="horz" wrap="square" lIns="0" tIns="0" rIns="0" bIns="0" rtlCol="0">
              <a:spAutoFit/>
            </a:bodyPr>
            <a:lstStyle/>
            <a:p>
              <a:pPr>
                <a:lnSpc>
                  <a:spcPts val="1639"/>
                </a:lnSpc>
              </a:pPr>
              <a:r>
                <a:rPr sz="1650" b="1" spc="130" dirty="0">
                  <a:solidFill>
                    <a:srgbClr val="DBE4E1"/>
                  </a:solidFill>
                </a:rPr>
                <a:t>O</a:t>
              </a:r>
              <a:endParaRPr sz="1650"/>
            </a:p>
          </p:txBody>
        </p:sp>
        <p:sp>
          <p:nvSpPr>
            <p:cNvPr id="72" name="object 7">
              <a:extLst>
                <a:ext uri="{FF2B5EF4-FFF2-40B4-BE49-F238E27FC236}">
                  <a16:creationId xmlns:a16="http://schemas.microsoft.com/office/drawing/2014/main" id="{81AA27C2-2557-4F49-B581-5122B7B0EB33}"/>
                </a:ext>
              </a:extLst>
            </p:cNvPr>
            <p:cNvSpPr txBox="1"/>
            <p:nvPr/>
          </p:nvSpPr>
          <p:spPr>
            <a:xfrm rot="20820000">
              <a:off x="2613009" y="2732705"/>
              <a:ext cx="247165" cy="254211"/>
            </a:xfrm>
            <a:prstGeom prst="rect">
              <a:avLst/>
            </a:prstGeom>
          </p:spPr>
          <p:txBody>
            <a:bodyPr vert="horz" wrap="square" lIns="0" tIns="0" rIns="0" bIns="0" rtlCol="0">
              <a:spAutoFit/>
            </a:bodyPr>
            <a:lstStyle/>
            <a:p>
              <a:pPr>
                <a:lnSpc>
                  <a:spcPts val="1639"/>
                </a:lnSpc>
              </a:pPr>
              <a:r>
                <a:rPr sz="1650" b="1" spc="5" dirty="0">
                  <a:solidFill>
                    <a:srgbClr val="DBE4E1"/>
                  </a:solidFill>
                </a:rPr>
                <a:t>n</a:t>
              </a:r>
              <a:endParaRPr sz="1650"/>
            </a:p>
          </p:txBody>
        </p:sp>
        <p:sp>
          <p:nvSpPr>
            <p:cNvPr id="73" name="object 8">
              <a:extLst>
                <a:ext uri="{FF2B5EF4-FFF2-40B4-BE49-F238E27FC236}">
                  <a16:creationId xmlns:a16="http://schemas.microsoft.com/office/drawing/2014/main" id="{24A8176D-1C8A-47DC-8403-5A99F5307D51}"/>
                </a:ext>
              </a:extLst>
            </p:cNvPr>
            <p:cNvSpPr txBox="1"/>
            <p:nvPr/>
          </p:nvSpPr>
          <p:spPr>
            <a:xfrm rot="21060000">
              <a:off x="2724135" y="2712805"/>
              <a:ext cx="219296" cy="254211"/>
            </a:xfrm>
            <a:prstGeom prst="rect">
              <a:avLst/>
            </a:prstGeom>
          </p:spPr>
          <p:txBody>
            <a:bodyPr vert="horz" wrap="square" lIns="0" tIns="0" rIns="0" bIns="0" rtlCol="0">
              <a:spAutoFit/>
            </a:bodyPr>
            <a:lstStyle/>
            <a:p>
              <a:pPr>
                <a:lnSpc>
                  <a:spcPts val="1639"/>
                </a:lnSpc>
              </a:pPr>
              <a:r>
                <a:rPr sz="1650" b="1" spc="45" dirty="0">
                  <a:solidFill>
                    <a:srgbClr val="DBE4E1"/>
                  </a:solidFill>
                </a:rPr>
                <a:t>l</a:t>
              </a:r>
              <a:endParaRPr sz="1650"/>
            </a:p>
          </p:txBody>
        </p:sp>
        <p:sp>
          <p:nvSpPr>
            <p:cNvPr id="74" name="object 9">
              <a:extLst>
                <a:ext uri="{FF2B5EF4-FFF2-40B4-BE49-F238E27FC236}">
                  <a16:creationId xmlns:a16="http://schemas.microsoft.com/office/drawing/2014/main" id="{F07B3E06-EA74-4DA9-BBDC-1CBABECEE720}"/>
                </a:ext>
              </a:extLst>
            </p:cNvPr>
            <p:cNvSpPr txBox="1"/>
            <p:nvPr/>
          </p:nvSpPr>
          <p:spPr>
            <a:xfrm rot="21240000">
              <a:off x="2789147" y="2703446"/>
              <a:ext cx="219883" cy="254211"/>
            </a:xfrm>
            <a:prstGeom prst="rect">
              <a:avLst/>
            </a:prstGeom>
          </p:spPr>
          <p:txBody>
            <a:bodyPr vert="horz" wrap="square" lIns="0" tIns="0" rIns="0" bIns="0" rtlCol="0">
              <a:spAutoFit/>
            </a:bodyPr>
            <a:lstStyle/>
            <a:p>
              <a:pPr>
                <a:lnSpc>
                  <a:spcPts val="1639"/>
                </a:lnSpc>
              </a:pPr>
              <a:r>
                <a:rPr sz="1650" b="1" spc="50" dirty="0">
                  <a:solidFill>
                    <a:srgbClr val="DBE4E1"/>
                  </a:solidFill>
                </a:rPr>
                <a:t>i</a:t>
              </a:r>
              <a:endParaRPr sz="1650"/>
            </a:p>
          </p:txBody>
        </p:sp>
        <p:sp>
          <p:nvSpPr>
            <p:cNvPr id="75" name="object 10">
              <a:extLst>
                <a:ext uri="{FF2B5EF4-FFF2-40B4-BE49-F238E27FC236}">
                  <a16:creationId xmlns:a16="http://schemas.microsoft.com/office/drawing/2014/main" id="{D2AF743E-3892-405B-AD50-5D3A102639FD}"/>
                </a:ext>
              </a:extLst>
            </p:cNvPr>
            <p:cNvSpPr txBox="1"/>
            <p:nvPr/>
          </p:nvSpPr>
          <p:spPr>
            <a:xfrm rot="21480000">
              <a:off x="2875380" y="2695259"/>
              <a:ext cx="247165" cy="254211"/>
            </a:xfrm>
            <a:prstGeom prst="rect">
              <a:avLst/>
            </a:prstGeom>
          </p:spPr>
          <p:txBody>
            <a:bodyPr vert="horz" wrap="square" lIns="0" tIns="0" rIns="0" bIns="0" rtlCol="0">
              <a:spAutoFit/>
            </a:bodyPr>
            <a:lstStyle/>
            <a:p>
              <a:pPr>
                <a:lnSpc>
                  <a:spcPts val="1639"/>
                </a:lnSpc>
              </a:pPr>
              <a:r>
                <a:rPr sz="1650" b="1" spc="5" dirty="0">
                  <a:solidFill>
                    <a:srgbClr val="DBE4E1"/>
                  </a:solidFill>
                </a:rPr>
                <a:t>n</a:t>
              </a:r>
              <a:endParaRPr sz="1650"/>
            </a:p>
          </p:txBody>
        </p:sp>
        <p:sp>
          <p:nvSpPr>
            <p:cNvPr id="76" name="object 11">
              <a:extLst>
                <a:ext uri="{FF2B5EF4-FFF2-40B4-BE49-F238E27FC236}">
                  <a16:creationId xmlns:a16="http://schemas.microsoft.com/office/drawing/2014/main" id="{820D8465-3E11-4C1B-8B1B-AE709091B76A}"/>
                </a:ext>
              </a:extLst>
            </p:cNvPr>
            <p:cNvSpPr txBox="1"/>
            <p:nvPr/>
          </p:nvSpPr>
          <p:spPr>
            <a:xfrm rot="120000">
              <a:off x="3007370" y="2695556"/>
              <a:ext cx="247846" cy="254211"/>
            </a:xfrm>
            <a:prstGeom prst="rect">
              <a:avLst/>
            </a:prstGeom>
          </p:spPr>
          <p:txBody>
            <a:bodyPr vert="horz" wrap="square" lIns="0" tIns="0" rIns="0" bIns="0" rtlCol="0">
              <a:spAutoFit/>
            </a:bodyPr>
            <a:lstStyle/>
            <a:p>
              <a:pPr>
                <a:lnSpc>
                  <a:spcPts val="1635"/>
                </a:lnSpc>
              </a:pPr>
              <a:r>
                <a:rPr sz="1650" b="1" spc="95" dirty="0">
                  <a:solidFill>
                    <a:srgbClr val="DBE4E1"/>
                  </a:solidFill>
                </a:rPr>
                <a:t>e</a:t>
              </a:r>
              <a:endParaRPr sz="1650"/>
            </a:p>
          </p:txBody>
        </p:sp>
        <p:sp>
          <p:nvSpPr>
            <p:cNvPr id="77" name="object 12">
              <a:extLst>
                <a:ext uri="{FF2B5EF4-FFF2-40B4-BE49-F238E27FC236}">
                  <a16:creationId xmlns:a16="http://schemas.microsoft.com/office/drawing/2014/main" id="{4CE3A58D-430A-4738-B72F-B942CAEF4E4A}"/>
                </a:ext>
              </a:extLst>
            </p:cNvPr>
            <p:cNvSpPr txBox="1"/>
            <p:nvPr/>
          </p:nvSpPr>
          <p:spPr>
            <a:xfrm rot="660000">
              <a:off x="3206696" y="2720661"/>
              <a:ext cx="252383" cy="254211"/>
            </a:xfrm>
            <a:prstGeom prst="rect">
              <a:avLst/>
            </a:prstGeom>
          </p:spPr>
          <p:txBody>
            <a:bodyPr vert="horz" wrap="square" lIns="0" tIns="0" rIns="0" bIns="0" rtlCol="0">
              <a:spAutoFit/>
            </a:bodyPr>
            <a:lstStyle/>
            <a:p>
              <a:pPr>
                <a:lnSpc>
                  <a:spcPts val="1639"/>
                </a:lnSpc>
              </a:pPr>
              <a:r>
                <a:rPr sz="1650" b="1" spc="185" dirty="0">
                  <a:solidFill>
                    <a:srgbClr val="DBE4E1"/>
                  </a:solidFill>
                </a:rPr>
                <a:t>a</a:t>
              </a:r>
              <a:endParaRPr sz="1650" dirty="0"/>
            </a:p>
          </p:txBody>
        </p:sp>
        <p:sp>
          <p:nvSpPr>
            <p:cNvPr id="78" name="object 13">
              <a:extLst>
                <a:ext uri="{FF2B5EF4-FFF2-40B4-BE49-F238E27FC236}">
                  <a16:creationId xmlns:a16="http://schemas.microsoft.com/office/drawing/2014/main" id="{4B19F3A4-970A-47DD-9845-083CC9D9A6B8}"/>
                </a:ext>
              </a:extLst>
            </p:cNvPr>
            <p:cNvSpPr txBox="1"/>
            <p:nvPr/>
          </p:nvSpPr>
          <p:spPr>
            <a:xfrm rot="1020000">
              <a:off x="3346696" y="2756164"/>
              <a:ext cx="250967" cy="254211"/>
            </a:xfrm>
            <a:prstGeom prst="rect">
              <a:avLst/>
            </a:prstGeom>
          </p:spPr>
          <p:txBody>
            <a:bodyPr vert="horz" wrap="square" lIns="0" tIns="0" rIns="0" bIns="0" rtlCol="0">
              <a:spAutoFit/>
            </a:bodyPr>
            <a:lstStyle/>
            <a:p>
              <a:pPr>
                <a:lnSpc>
                  <a:spcPts val="1639"/>
                </a:lnSpc>
              </a:pPr>
              <a:r>
                <a:rPr sz="1650" b="1" spc="75" dirty="0">
                  <a:solidFill>
                    <a:srgbClr val="DBE4E1"/>
                  </a:solidFill>
                </a:rPr>
                <a:t>d</a:t>
              </a:r>
              <a:endParaRPr sz="1650"/>
            </a:p>
          </p:txBody>
        </p:sp>
        <p:sp>
          <p:nvSpPr>
            <p:cNvPr id="79" name="object 14">
              <a:extLst>
                <a:ext uri="{FF2B5EF4-FFF2-40B4-BE49-F238E27FC236}">
                  <a16:creationId xmlns:a16="http://schemas.microsoft.com/office/drawing/2014/main" id="{FBAD421F-5B95-4EED-9DC9-C0081F3788FC}"/>
                </a:ext>
              </a:extLst>
            </p:cNvPr>
            <p:cNvSpPr txBox="1"/>
            <p:nvPr/>
          </p:nvSpPr>
          <p:spPr>
            <a:xfrm rot="1320000">
              <a:off x="3469595" y="2796232"/>
              <a:ext cx="228562" cy="254211"/>
            </a:xfrm>
            <a:prstGeom prst="rect">
              <a:avLst/>
            </a:prstGeom>
          </p:spPr>
          <p:txBody>
            <a:bodyPr vert="horz" wrap="square" lIns="0" tIns="0" rIns="0" bIns="0" rtlCol="0">
              <a:spAutoFit/>
            </a:bodyPr>
            <a:lstStyle/>
            <a:p>
              <a:pPr>
                <a:lnSpc>
                  <a:spcPts val="1639"/>
                </a:lnSpc>
              </a:pPr>
              <a:r>
                <a:rPr sz="1650" b="1" spc="-200" dirty="0">
                  <a:solidFill>
                    <a:srgbClr val="DBE4E1"/>
                  </a:solidFill>
                </a:rPr>
                <a:t>s</a:t>
              </a:r>
              <a:endParaRPr sz="1650"/>
            </a:p>
          </p:txBody>
        </p:sp>
        <p:sp>
          <p:nvSpPr>
            <p:cNvPr id="80" name="object 15">
              <a:extLst>
                <a:ext uri="{FF2B5EF4-FFF2-40B4-BE49-F238E27FC236}">
                  <a16:creationId xmlns:a16="http://schemas.microsoft.com/office/drawing/2014/main" id="{494A8F60-1F31-4D41-BF39-0DAE11DB79A9}"/>
                </a:ext>
              </a:extLst>
            </p:cNvPr>
            <p:cNvSpPr txBox="1"/>
            <p:nvPr/>
          </p:nvSpPr>
          <p:spPr>
            <a:xfrm rot="19200000">
              <a:off x="5036756" y="3201532"/>
              <a:ext cx="237230" cy="254211"/>
            </a:xfrm>
            <a:prstGeom prst="rect">
              <a:avLst/>
            </a:prstGeom>
          </p:spPr>
          <p:txBody>
            <a:bodyPr vert="horz" wrap="square" lIns="0" tIns="0" rIns="0" bIns="0" rtlCol="0">
              <a:spAutoFit/>
            </a:bodyPr>
            <a:lstStyle/>
            <a:p>
              <a:pPr>
                <a:lnSpc>
                  <a:spcPts val="1639"/>
                </a:lnSpc>
              </a:pPr>
              <a:r>
                <a:rPr sz="1650" b="1" spc="-140" dirty="0">
                  <a:solidFill>
                    <a:srgbClr val="DBE4E1"/>
                  </a:solidFill>
                </a:rPr>
                <a:t>T</a:t>
              </a:r>
              <a:endParaRPr sz="1650"/>
            </a:p>
          </p:txBody>
        </p:sp>
        <p:sp>
          <p:nvSpPr>
            <p:cNvPr id="81" name="object 16">
              <a:extLst>
                <a:ext uri="{FF2B5EF4-FFF2-40B4-BE49-F238E27FC236}">
                  <a16:creationId xmlns:a16="http://schemas.microsoft.com/office/drawing/2014/main" id="{47304C1E-E597-401D-A06C-661DE4F7A17E}"/>
                </a:ext>
              </a:extLst>
            </p:cNvPr>
            <p:cNvSpPr txBox="1"/>
            <p:nvPr/>
          </p:nvSpPr>
          <p:spPr>
            <a:xfrm rot="19620000">
              <a:off x="5133377" y="3121526"/>
              <a:ext cx="256000" cy="254211"/>
            </a:xfrm>
            <a:prstGeom prst="rect">
              <a:avLst/>
            </a:prstGeom>
          </p:spPr>
          <p:txBody>
            <a:bodyPr vert="horz" wrap="square" lIns="0" tIns="0" rIns="0" bIns="0" rtlCol="0">
              <a:spAutoFit/>
            </a:bodyPr>
            <a:lstStyle/>
            <a:p>
              <a:pPr>
                <a:lnSpc>
                  <a:spcPts val="1639"/>
                </a:lnSpc>
              </a:pPr>
              <a:r>
                <a:rPr sz="1650" b="1" spc="35" dirty="0">
                  <a:solidFill>
                    <a:srgbClr val="DBE4E1"/>
                  </a:solidFill>
                </a:rPr>
                <a:t>V</a:t>
              </a:r>
              <a:endParaRPr sz="1650"/>
            </a:p>
          </p:txBody>
        </p:sp>
        <p:sp>
          <p:nvSpPr>
            <p:cNvPr id="82" name="object 17">
              <a:extLst>
                <a:ext uri="{FF2B5EF4-FFF2-40B4-BE49-F238E27FC236}">
                  <a16:creationId xmlns:a16="http://schemas.microsoft.com/office/drawing/2014/main" id="{E05D4A53-3CA4-454D-8151-B5E568F8A23B}"/>
                </a:ext>
              </a:extLst>
            </p:cNvPr>
            <p:cNvSpPr txBox="1"/>
            <p:nvPr/>
          </p:nvSpPr>
          <p:spPr>
            <a:xfrm rot="20220000">
              <a:off x="5319745" y="3022599"/>
              <a:ext cx="246826" cy="254211"/>
            </a:xfrm>
            <a:prstGeom prst="rect">
              <a:avLst/>
            </a:prstGeom>
          </p:spPr>
          <p:txBody>
            <a:bodyPr vert="horz" wrap="square" lIns="0" tIns="0" rIns="0" bIns="0" rtlCol="0">
              <a:spAutoFit/>
            </a:bodyPr>
            <a:lstStyle/>
            <a:p>
              <a:pPr>
                <a:lnSpc>
                  <a:spcPts val="1639"/>
                </a:lnSpc>
              </a:pPr>
              <a:r>
                <a:rPr sz="1650" b="1" spc="95" dirty="0">
                  <a:solidFill>
                    <a:srgbClr val="DBE4E1"/>
                  </a:solidFill>
                </a:rPr>
                <a:t>c</a:t>
              </a:r>
              <a:endParaRPr sz="1650"/>
            </a:p>
          </p:txBody>
        </p:sp>
        <p:sp>
          <p:nvSpPr>
            <p:cNvPr id="83" name="object 18">
              <a:extLst>
                <a:ext uri="{FF2B5EF4-FFF2-40B4-BE49-F238E27FC236}">
                  <a16:creationId xmlns:a16="http://schemas.microsoft.com/office/drawing/2014/main" id="{A359F2BD-463D-4F1D-9211-784254264C67}"/>
                </a:ext>
              </a:extLst>
            </p:cNvPr>
            <p:cNvSpPr txBox="1"/>
            <p:nvPr/>
          </p:nvSpPr>
          <p:spPr>
            <a:xfrm rot="20640000">
              <a:off x="5446706" y="2976036"/>
              <a:ext cx="248876" cy="254211"/>
            </a:xfrm>
            <a:prstGeom prst="rect">
              <a:avLst/>
            </a:prstGeom>
          </p:spPr>
          <p:txBody>
            <a:bodyPr vert="horz" wrap="square" lIns="0" tIns="0" rIns="0" bIns="0" rtlCol="0">
              <a:spAutoFit/>
            </a:bodyPr>
            <a:lstStyle/>
            <a:p>
              <a:pPr>
                <a:lnSpc>
                  <a:spcPts val="1639"/>
                </a:lnSpc>
              </a:pPr>
              <a:r>
                <a:rPr sz="1650" b="1" spc="30" dirty="0">
                  <a:solidFill>
                    <a:srgbClr val="DBE4E1"/>
                  </a:solidFill>
                </a:rPr>
                <a:t>o</a:t>
              </a:r>
              <a:endParaRPr sz="1650"/>
            </a:p>
          </p:txBody>
        </p:sp>
        <p:sp>
          <p:nvSpPr>
            <p:cNvPr id="84" name="object 19">
              <a:extLst>
                <a:ext uri="{FF2B5EF4-FFF2-40B4-BE49-F238E27FC236}">
                  <a16:creationId xmlns:a16="http://schemas.microsoft.com/office/drawing/2014/main" id="{F9D29212-A07C-4472-AAD0-B5D483A89BA2}"/>
                </a:ext>
              </a:extLst>
            </p:cNvPr>
            <p:cNvSpPr txBox="1"/>
            <p:nvPr/>
          </p:nvSpPr>
          <p:spPr>
            <a:xfrm rot="21120000">
              <a:off x="5594895" y="2939917"/>
              <a:ext cx="281874" cy="254211"/>
            </a:xfrm>
            <a:prstGeom prst="rect">
              <a:avLst/>
            </a:prstGeom>
          </p:spPr>
          <p:txBody>
            <a:bodyPr vert="horz" wrap="square" lIns="0" tIns="0" rIns="0" bIns="0" rtlCol="0">
              <a:spAutoFit/>
            </a:bodyPr>
            <a:lstStyle/>
            <a:p>
              <a:pPr>
                <a:lnSpc>
                  <a:spcPts val="1639"/>
                </a:lnSpc>
              </a:pPr>
              <a:r>
                <a:rPr sz="1650" b="1" spc="15" dirty="0">
                  <a:solidFill>
                    <a:srgbClr val="DBE4E1"/>
                  </a:solidFill>
                </a:rPr>
                <a:t>m</a:t>
              </a:r>
              <a:endParaRPr sz="1650"/>
            </a:p>
          </p:txBody>
        </p:sp>
        <p:sp>
          <p:nvSpPr>
            <p:cNvPr id="85" name="object 20">
              <a:extLst>
                <a:ext uri="{FF2B5EF4-FFF2-40B4-BE49-F238E27FC236}">
                  <a16:creationId xmlns:a16="http://schemas.microsoft.com/office/drawing/2014/main" id="{6449CB84-D4E1-42D5-B2F6-77DA0DC61CBD}"/>
                </a:ext>
              </a:extLst>
            </p:cNvPr>
            <p:cNvSpPr txBox="1"/>
            <p:nvPr/>
          </p:nvSpPr>
          <p:spPr>
            <a:xfrm rot="60000">
              <a:off x="5789348" y="2928847"/>
              <a:ext cx="283586" cy="254211"/>
            </a:xfrm>
            <a:prstGeom prst="rect">
              <a:avLst/>
            </a:prstGeom>
          </p:spPr>
          <p:txBody>
            <a:bodyPr vert="horz" wrap="square" lIns="0" tIns="0" rIns="0" bIns="0" rtlCol="0">
              <a:spAutoFit/>
            </a:bodyPr>
            <a:lstStyle/>
            <a:p>
              <a:pPr>
                <a:lnSpc>
                  <a:spcPts val="1635"/>
                </a:lnSpc>
              </a:pPr>
              <a:r>
                <a:rPr sz="1650" b="1" spc="15" dirty="0">
                  <a:solidFill>
                    <a:srgbClr val="DBE4E1"/>
                  </a:solidFill>
                </a:rPr>
                <a:t>m</a:t>
              </a:r>
              <a:endParaRPr sz="1650"/>
            </a:p>
          </p:txBody>
        </p:sp>
        <p:sp>
          <p:nvSpPr>
            <p:cNvPr id="86" name="object 21">
              <a:extLst>
                <a:ext uri="{FF2B5EF4-FFF2-40B4-BE49-F238E27FC236}">
                  <a16:creationId xmlns:a16="http://schemas.microsoft.com/office/drawing/2014/main" id="{3CA0DA81-793B-4461-A37A-D1D210712B2E}"/>
                </a:ext>
              </a:extLst>
            </p:cNvPr>
            <p:cNvSpPr txBox="1"/>
            <p:nvPr/>
          </p:nvSpPr>
          <p:spPr>
            <a:xfrm rot="540000">
              <a:off x="5973104" y="2945746"/>
              <a:ext cx="248188" cy="254211"/>
            </a:xfrm>
            <a:prstGeom prst="rect">
              <a:avLst/>
            </a:prstGeom>
          </p:spPr>
          <p:txBody>
            <a:bodyPr vert="horz" wrap="square" lIns="0" tIns="0" rIns="0" bIns="0" rtlCol="0">
              <a:spAutoFit/>
            </a:bodyPr>
            <a:lstStyle/>
            <a:p>
              <a:pPr>
                <a:lnSpc>
                  <a:spcPts val="1635"/>
                </a:lnSpc>
              </a:pPr>
              <a:r>
                <a:rPr sz="1650" b="1" spc="95" dirty="0">
                  <a:solidFill>
                    <a:srgbClr val="DBE4E1"/>
                  </a:solidFill>
                </a:rPr>
                <a:t>e</a:t>
              </a:r>
              <a:endParaRPr sz="1650"/>
            </a:p>
          </p:txBody>
        </p:sp>
        <p:sp>
          <p:nvSpPr>
            <p:cNvPr id="87" name="object 22">
              <a:extLst>
                <a:ext uri="{FF2B5EF4-FFF2-40B4-BE49-F238E27FC236}">
                  <a16:creationId xmlns:a16="http://schemas.microsoft.com/office/drawing/2014/main" id="{606D172F-0085-4351-9EA0-C0D18D932ADC}"/>
                </a:ext>
              </a:extLst>
            </p:cNvPr>
            <p:cNvSpPr txBox="1"/>
            <p:nvPr/>
          </p:nvSpPr>
          <p:spPr>
            <a:xfrm rot="900000">
              <a:off x="6092910" y="2970548"/>
              <a:ext cx="227043" cy="254211"/>
            </a:xfrm>
            <a:prstGeom prst="rect">
              <a:avLst/>
            </a:prstGeom>
          </p:spPr>
          <p:txBody>
            <a:bodyPr vert="horz" wrap="square" lIns="0" tIns="0" rIns="0" bIns="0" rtlCol="0">
              <a:spAutoFit/>
            </a:bodyPr>
            <a:lstStyle/>
            <a:p>
              <a:pPr>
                <a:lnSpc>
                  <a:spcPts val="1639"/>
                </a:lnSpc>
              </a:pPr>
              <a:r>
                <a:rPr sz="1650" b="1" spc="30" dirty="0">
                  <a:solidFill>
                    <a:srgbClr val="DBE4E1"/>
                  </a:solidFill>
                </a:rPr>
                <a:t>r</a:t>
              </a:r>
              <a:endParaRPr sz="1650"/>
            </a:p>
          </p:txBody>
        </p:sp>
        <p:sp>
          <p:nvSpPr>
            <p:cNvPr id="88" name="object 23">
              <a:extLst>
                <a:ext uri="{FF2B5EF4-FFF2-40B4-BE49-F238E27FC236}">
                  <a16:creationId xmlns:a16="http://schemas.microsoft.com/office/drawing/2014/main" id="{A0E2D49E-996D-4B54-89A4-E894BADFD590}"/>
                </a:ext>
              </a:extLst>
            </p:cNvPr>
            <p:cNvSpPr txBox="1"/>
            <p:nvPr/>
          </p:nvSpPr>
          <p:spPr>
            <a:xfrm rot="1260000">
              <a:off x="6189432" y="3005831"/>
              <a:ext cx="246152" cy="254211"/>
            </a:xfrm>
            <a:prstGeom prst="rect">
              <a:avLst/>
            </a:prstGeom>
          </p:spPr>
          <p:txBody>
            <a:bodyPr vert="horz" wrap="square" lIns="0" tIns="0" rIns="0" bIns="0" rtlCol="0">
              <a:spAutoFit/>
            </a:bodyPr>
            <a:lstStyle/>
            <a:p>
              <a:pPr>
                <a:lnSpc>
                  <a:spcPts val="1639"/>
                </a:lnSpc>
              </a:pPr>
              <a:r>
                <a:rPr sz="1650" b="1" spc="95" dirty="0">
                  <a:solidFill>
                    <a:srgbClr val="DBE4E1"/>
                  </a:solidFill>
                </a:rPr>
                <a:t>c</a:t>
              </a:r>
              <a:endParaRPr sz="1650"/>
            </a:p>
          </p:txBody>
        </p:sp>
        <p:sp>
          <p:nvSpPr>
            <p:cNvPr id="89" name="object 24">
              <a:extLst>
                <a:ext uri="{FF2B5EF4-FFF2-40B4-BE49-F238E27FC236}">
                  <a16:creationId xmlns:a16="http://schemas.microsoft.com/office/drawing/2014/main" id="{24756725-54CB-4AF2-8192-B7ABA88A53A9}"/>
                </a:ext>
              </a:extLst>
            </p:cNvPr>
            <p:cNvSpPr txBox="1"/>
            <p:nvPr/>
          </p:nvSpPr>
          <p:spPr>
            <a:xfrm rot="1560000">
              <a:off x="6295347" y="3046332"/>
              <a:ext cx="219296" cy="254211"/>
            </a:xfrm>
            <a:prstGeom prst="rect">
              <a:avLst/>
            </a:prstGeom>
          </p:spPr>
          <p:txBody>
            <a:bodyPr vert="horz" wrap="square" lIns="0" tIns="0" rIns="0" bIns="0" rtlCol="0">
              <a:spAutoFit/>
            </a:bodyPr>
            <a:lstStyle/>
            <a:p>
              <a:pPr>
                <a:lnSpc>
                  <a:spcPts val="1639"/>
                </a:lnSpc>
              </a:pPr>
              <a:r>
                <a:rPr sz="1650" b="1" spc="50" dirty="0">
                  <a:solidFill>
                    <a:srgbClr val="DBE4E1"/>
                  </a:solidFill>
                </a:rPr>
                <a:t>i</a:t>
              </a:r>
              <a:endParaRPr sz="1650"/>
            </a:p>
          </p:txBody>
        </p:sp>
        <p:sp>
          <p:nvSpPr>
            <p:cNvPr id="90" name="object 25">
              <a:extLst>
                <a:ext uri="{FF2B5EF4-FFF2-40B4-BE49-F238E27FC236}">
                  <a16:creationId xmlns:a16="http://schemas.microsoft.com/office/drawing/2014/main" id="{5843B4AE-6399-4A46-910D-0B477723942A}"/>
                </a:ext>
              </a:extLst>
            </p:cNvPr>
            <p:cNvSpPr txBox="1"/>
            <p:nvPr/>
          </p:nvSpPr>
          <p:spPr>
            <a:xfrm rot="1860000">
              <a:off x="6371710" y="3097848"/>
              <a:ext cx="253098" cy="254211"/>
            </a:xfrm>
            <a:prstGeom prst="rect">
              <a:avLst/>
            </a:prstGeom>
          </p:spPr>
          <p:txBody>
            <a:bodyPr vert="horz" wrap="square" lIns="0" tIns="0" rIns="0" bIns="0" rtlCol="0">
              <a:spAutoFit/>
            </a:bodyPr>
            <a:lstStyle/>
            <a:p>
              <a:pPr>
                <a:lnSpc>
                  <a:spcPts val="1635"/>
                </a:lnSpc>
              </a:pPr>
              <a:r>
                <a:rPr sz="1650" b="1" spc="185" dirty="0">
                  <a:solidFill>
                    <a:srgbClr val="DBE4E1"/>
                  </a:solidFill>
                </a:rPr>
                <a:t>a</a:t>
              </a:r>
              <a:endParaRPr sz="1650"/>
            </a:p>
          </p:txBody>
        </p:sp>
        <p:sp>
          <p:nvSpPr>
            <p:cNvPr id="91" name="object 26">
              <a:extLst>
                <a:ext uri="{FF2B5EF4-FFF2-40B4-BE49-F238E27FC236}">
                  <a16:creationId xmlns:a16="http://schemas.microsoft.com/office/drawing/2014/main" id="{AE536D27-AEEE-452C-82C4-3BB1B0C5D3B8}"/>
                </a:ext>
              </a:extLst>
            </p:cNvPr>
            <p:cNvSpPr txBox="1"/>
            <p:nvPr/>
          </p:nvSpPr>
          <p:spPr>
            <a:xfrm rot="2160000">
              <a:off x="6476024" y="3157435"/>
              <a:ext cx="219686" cy="254211"/>
            </a:xfrm>
            <a:prstGeom prst="rect">
              <a:avLst/>
            </a:prstGeom>
          </p:spPr>
          <p:txBody>
            <a:bodyPr vert="horz" wrap="square" lIns="0" tIns="0" rIns="0" bIns="0" rtlCol="0">
              <a:spAutoFit/>
            </a:bodyPr>
            <a:lstStyle/>
            <a:p>
              <a:pPr>
                <a:lnSpc>
                  <a:spcPts val="1639"/>
                </a:lnSpc>
              </a:pPr>
              <a:r>
                <a:rPr sz="1650" b="1" spc="45" dirty="0">
                  <a:solidFill>
                    <a:srgbClr val="DBE4E1"/>
                  </a:solidFill>
                </a:rPr>
                <a:t>l</a:t>
              </a:r>
              <a:endParaRPr sz="1650"/>
            </a:p>
          </p:txBody>
        </p:sp>
        <p:sp>
          <p:nvSpPr>
            <p:cNvPr id="92" name="object 27">
              <a:extLst>
                <a:ext uri="{FF2B5EF4-FFF2-40B4-BE49-F238E27FC236}">
                  <a16:creationId xmlns:a16="http://schemas.microsoft.com/office/drawing/2014/main" id="{65A40942-D370-4DBC-9E9F-C7FDAAB2C4E6}"/>
                </a:ext>
              </a:extLst>
            </p:cNvPr>
            <p:cNvSpPr txBox="1"/>
            <p:nvPr/>
          </p:nvSpPr>
          <p:spPr>
            <a:xfrm rot="2400000">
              <a:off x="6533828" y="3208033"/>
              <a:ext cx="229868" cy="254211"/>
            </a:xfrm>
            <a:prstGeom prst="rect">
              <a:avLst/>
            </a:prstGeom>
          </p:spPr>
          <p:txBody>
            <a:bodyPr vert="horz" wrap="square" lIns="0" tIns="0" rIns="0" bIns="0" rtlCol="0">
              <a:spAutoFit/>
            </a:bodyPr>
            <a:lstStyle/>
            <a:p>
              <a:pPr>
                <a:lnSpc>
                  <a:spcPts val="1635"/>
                </a:lnSpc>
              </a:pPr>
              <a:r>
                <a:rPr sz="1650" b="1" spc="-200" dirty="0">
                  <a:solidFill>
                    <a:srgbClr val="DBE4E1"/>
                  </a:solidFill>
                </a:rPr>
                <a:t>s</a:t>
              </a:r>
              <a:endParaRPr sz="1650"/>
            </a:p>
          </p:txBody>
        </p:sp>
        <p:sp>
          <p:nvSpPr>
            <p:cNvPr id="93" name="object 28">
              <a:extLst>
                <a:ext uri="{FF2B5EF4-FFF2-40B4-BE49-F238E27FC236}">
                  <a16:creationId xmlns:a16="http://schemas.microsoft.com/office/drawing/2014/main" id="{FEC3F599-41A5-4D69-8E39-555BA76BE52E}"/>
                </a:ext>
              </a:extLst>
            </p:cNvPr>
            <p:cNvSpPr txBox="1"/>
            <p:nvPr/>
          </p:nvSpPr>
          <p:spPr>
            <a:xfrm rot="17520000">
              <a:off x="3787576" y="5706664"/>
              <a:ext cx="278070" cy="209550"/>
            </a:xfrm>
            <a:prstGeom prst="rect">
              <a:avLst/>
            </a:prstGeom>
          </p:spPr>
          <p:txBody>
            <a:bodyPr vert="horz" wrap="square" lIns="0" tIns="0" rIns="0" bIns="0" rtlCol="0">
              <a:spAutoFit/>
            </a:bodyPr>
            <a:lstStyle/>
            <a:p>
              <a:pPr>
                <a:lnSpc>
                  <a:spcPts val="1639"/>
                </a:lnSpc>
              </a:pPr>
              <a:r>
                <a:rPr sz="1650" b="1" spc="130" dirty="0">
                  <a:solidFill>
                    <a:srgbClr val="DBE4E1"/>
                  </a:solidFill>
                </a:rPr>
                <a:t>O</a:t>
              </a:r>
              <a:endParaRPr sz="1650"/>
            </a:p>
          </p:txBody>
        </p:sp>
        <p:sp>
          <p:nvSpPr>
            <p:cNvPr id="94" name="object 29">
              <a:extLst>
                <a:ext uri="{FF2B5EF4-FFF2-40B4-BE49-F238E27FC236}">
                  <a16:creationId xmlns:a16="http://schemas.microsoft.com/office/drawing/2014/main" id="{689A96F8-7792-46D7-AB94-834F8F0B88EA}"/>
                </a:ext>
              </a:extLst>
            </p:cNvPr>
            <p:cNvSpPr txBox="1"/>
            <p:nvPr/>
          </p:nvSpPr>
          <p:spPr>
            <a:xfrm rot="18180000">
              <a:off x="3878880" y="5561854"/>
              <a:ext cx="243504" cy="209550"/>
            </a:xfrm>
            <a:prstGeom prst="rect">
              <a:avLst/>
            </a:prstGeom>
          </p:spPr>
          <p:txBody>
            <a:bodyPr vert="horz" wrap="square" lIns="0" tIns="0" rIns="0" bIns="0" rtlCol="0">
              <a:spAutoFit/>
            </a:bodyPr>
            <a:lstStyle/>
            <a:p>
              <a:pPr>
                <a:lnSpc>
                  <a:spcPts val="1639"/>
                </a:lnSpc>
              </a:pPr>
              <a:r>
                <a:rPr sz="1650" b="1" spc="-30" dirty="0">
                  <a:solidFill>
                    <a:srgbClr val="DBE4E1"/>
                  </a:solidFill>
                </a:rPr>
                <a:t>u</a:t>
              </a:r>
              <a:endParaRPr sz="1650"/>
            </a:p>
          </p:txBody>
        </p:sp>
        <p:sp>
          <p:nvSpPr>
            <p:cNvPr id="95" name="object 30">
              <a:extLst>
                <a:ext uri="{FF2B5EF4-FFF2-40B4-BE49-F238E27FC236}">
                  <a16:creationId xmlns:a16="http://schemas.microsoft.com/office/drawing/2014/main" id="{347BB30D-7CC6-4803-809D-466564425385}"/>
                </a:ext>
              </a:extLst>
            </p:cNvPr>
            <p:cNvSpPr txBox="1"/>
            <p:nvPr/>
          </p:nvSpPr>
          <p:spPr>
            <a:xfrm rot="18660000">
              <a:off x="3953823" y="5473763"/>
              <a:ext cx="225578" cy="209550"/>
            </a:xfrm>
            <a:prstGeom prst="rect">
              <a:avLst/>
            </a:prstGeom>
          </p:spPr>
          <p:txBody>
            <a:bodyPr vert="horz" wrap="square" lIns="0" tIns="0" rIns="0" bIns="0" rtlCol="0">
              <a:spAutoFit/>
            </a:bodyPr>
            <a:lstStyle/>
            <a:p>
              <a:pPr>
                <a:lnSpc>
                  <a:spcPts val="1639"/>
                </a:lnSpc>
              </a:pPr>
              <a:r>
                <a:rPr sz="1650" b="1" spc="105" dirty="0">
                  <a:solidFill>
                    <a:srgbClr val="DBE4E1"/>
                  </a:solidFill>
                </a:rPr>
                <a:t>t</a:t>
              </a:r>
              <a:endParaRPr sz="1650"/>
            </a:p>
          </p:txBody>
        </p:sp>
        <p:sp>
          <p:nvSpPr>
            <p:cNvPr id="96" name="object 31">
              <a:extLst>
                <a:ext uri="{FF2B5EF4-FFF2-40B4-BE49-F238E27FC236}">
                  <a16:creationId xmlns:a16="http://schemas.microsoft.com/office/drawing/2014/main" id="{F4121606-1B72-426B-9BD0-60F312271165}"/>
                </a:ext>
              </a:extLst>
            </p:cNvPr>
            <p:cNvSpPr txBox="1"/>
            <p:nvPr/>
          </p:nvSpPr>
          <p:spPr>
            <a:xfrm rot="19200000">
              <a:off x="4023619" y="5367889"/>
              <a:ext cx="252740" cy="254211"/>
            </a:xfrm>
            <a:prstGeom prst="rect">
              <a:avLst/>
            </a:prstGeom>
          </p:spPr>
          <p:txBody>
            <a:bodyPr vert="horz" wrap="square" lIns="0" tIns="0" rIns="0" bIns="0" rtlCol="0">
              <a:spAutoFit/>
            </a:bodyPr>
            <a:lstStyle/>
            <a:p>
              <a:pPr>
                <a:lnSpc>
                  <a:spcPts val="1639"/>
                </a:lnSpc>
              </a:pPr>
              <a:r>
                <a:rPr sz="1650" b="1" spc="75" dirty="0">
                  <a:solidFill>
                    <a:srgbClr val="DBE4E1"/>
                  </a:solidFill>
                </a:rPr>
                <a:t>d</a:t>
              </a:r>
              <a:endParaRPr sz="1650"/>
            </a:p>
          </p:txBody>
        </p:sp>
        <p:sp>
          <p:nvSpPr>
            <p:cNvPr id="97" name="object 32">
              <a:extLst>
                <a:ext uri="{FF2B5EF4-FFF2-40B4-BE49-F238E27FC236}">
                  <a16:creationId xmlns:a16="http://schemas.microsoft.com/office/drawing/2014/main" id="{CF114AA5-8485-4257-B481-EE9161B2D9B7}"/>
                </a:ext>
              </a:extLst>
            </p:cNvPr>
            <p:cNvSpPr txBox="1"/>
            <p:nvPr/>
          </p:nvSpPr>
          <p:spPr>
            <a:xfrm rot="19800000">
              <a:off x="4142586" y="5283593"/>
              <a:ext cx="248876" cy="254211"/>
            </a:xfrm>
            <a:prstGeom prst="rect">
              <a:avLst/>
            </a:prstGeom>
          </p:spPr>
          <p:txBody>
            <a:bodyPr vert="horz" wrap="square" lIns="0" tIns="0" rIns="0" bIns="0" rtlCol="0">
              <a:spAutoFit/>
            </a:bodyPr>
            <a:lstStyle/>
            <a:p>
              <a:pPr>
                <a:lnSpc>
                  <a:spcPts val="1639"/>
                </a:lnSpc>
              </a:pPr>
              <a:r>
                <a:rPr sz="1650" b="1" spc="30" dirty="0">
                  <a:solidFill>
                    <a:srgbClr val="DBE4E1"/>
                  </a:solidFill>
                </a:rPr>
                <a:t>o</a:t>
              </a:r>
              <a:endParaRPr sz="1650"/>
            </a:p>
          </p:txBody>
        </p:sp>
        <p:sp>
          <p:nvSpPr>
            <p:cNvPr id="98" name="object 33">
              <a:extLst>
                <a:ext uri="{FF2B5EF4-FFF2-40B4-BE49-F238E27FC236}">
                  <a16:creationId xmlns:a16="http://schemas.microsoft.com/office/drawing/2014/main" id="{F13C3170-134F-45F5-9593-54CEAFF09E46}"/>
                </a:ext>
              </a:extLst>
            </p:cNvPr>
            <p:cNvSpPr txBox="1"/>
            <p:nvPr/>
          </p:nvSpPr>
          <p:spPr>
            <a:xfrm rot="20400000">
              <a:off x="4269936" y="5222726"/>
              <a:ext cx="248876" cy="254211"/>
            </a:xfrm>
            <a:prstGeom prst="rect">
              <a:avLst/>
            </a:prstGeom>
          </p:spPr>
          <p:txBody>
            <a:bodyPr vert="horz" wrap="square" lIns="0" tIns="0" rIns="0" bIns="0" rtlCol="0">
              <a:spAutoFit/>
            </a:bodyPr>
            <a:lstStyle/>
            <a:p>
              <a:pPr>
                <a:lnSpc>
                  <a:spcPts val="1639"/>
                </a:lnSpc>
              </a:pPr>
              <a:r>
                <a:rPr sz="1650" b="1" spc="30" dirty="0">
                  <a:solidFill>
                    <a:srgbClr val="DBE4E1"/>
                  </a:solidFill>
                </a:rPr>
                <a:t>o</a:t>
              </a:r>
              <a:endParaRPr sz="1650"/>
            </a:p>
          </p:txBody>
        </p:sp>
        <p:sp>
          <p:nvSpPr>
            <p:cNvPr id="99" name="object 34">
              <a:extLst>
                <a:ext uri="{FF2B5EF4-FFF2-40B4-BE49-F238E27FC236}">
                  <a16:creationId xmlns:a16="http://schemas.microsoft.com/office/drawing/2014/main" id="{5D6FC263-9DDA-4DB0-B9B0-44DAABFBF248}"/>
                </a:ext>
              </a:extLst>
            </p:cNvPr>
            <p:cNvSpPr txBox="1"/>
            <p:nvPr/>
          </p:nvSpPr>
          <p:spPr>
            <a:xfrm rot="20880000">
              <a:off x="4392624" y="5189902"/>
              <a:ext cx="226549" cy="254211"/>
            </a:xfrm>
            <a:prstGeom prst="rect">
              <a:avLst/>
            </a:prstGeom>
          </p:spPr>
          <p:txBody>
            <a:bodyPr vert="horz" wrap="square" lIns="0" tIns="0" rIns="0" bIns="0" rtlCol="0">
              <a:spAutoFit/>
            </a:bodyPr>
            <a:lstStyle/>
            <a:p>
              <a:pPr>
                <a:lnSpc>
                  <a:spcPts val="1639"/>
                </a:lnSpc>
              </a:pPr>
              <a:r>
                <a:rPr sz="1650" b="1" spc="30" dirty="0">
                  <a:solidFill>
                    <a:srgbClr val="DBE4E1"/>
                  </a:solidFill>
                </a:rPr>
                <a:t>r</a:t>
              </a:r>
              <a:endParaRPr sz="1650"/>
            </a:p>
          </p:txBody>
        </p:sp>
        <p:sp>
          <p:nvSpPr>
            <p:cNvPr id="100" name="object 35">
              <a:extLst>
                <a:ext uri="{FF2B5EF4-FFF2-40B4-BE49-F238E27FC236}">
                  <a16:creationId xmlns:a16="http://schemas.microsoft.com/office/drawing/2014/main" id="{640316DB-0FBF-4DE1-BFA2-67F9A628A301}"/>
                </a:ext>
              </a:extLst>
            </p:cNvPr>
            <p:cNvSpPr txBox="1"/>
            <p:nvPr/>
          </p:nvSpPr>
          <p:spPr>
            <a:xfrm>
              <a:off x="4604648" y="5159768"/>
              <a:ext cx="167005" cy="301876"/>
            </a:xfrm>
            <a:prstGeom prst="rect">
              <a:avLst/>
            </a:prstGeom>
          </p:spPr>
          <p:txBody>
            <a:bodyPr vert="horz" wrap="square" lIns="0" tIns="0" rIns="0" bIns="0" rtlCol="0">
              <a:spAutoFit/>
            </a:bodyPr>
            <a:lstStyle/>
            <a:p>
              <a:pPr marL="12700">
                <a:lnSpc>
                  <a:spcPts val="1905"/>
                </a:lnSpc>
              </a:pPr>
              <a:r>
                <a:rPr sz="1650" b="1" spc="75" dirty="0">
                  <a:solidFill>
                    <a:srgbClr val="DBE4E1"/>
                  </a:solidFill>
                </a:rPr>
                <a:t>b</a:t>
              </a:r>
              <a:endParaRPr sz="1650" dirty="0"/>
            </a:p>
          </p:txBody>
        </p:sp>
        <p:sp>
          <p:nvSpPr>
            <p:cNvPr id="101" name="object 36">
              <a:extLst>
                <a:ext uri="{FF2B5EF4-FFF2-40B4-BE49-F238E27FC236}">
                  <a16:creationId xmlns:a16="http://schemas.microsoft.com/office/drawing/2014/main" id="{F700F2C5-0F4F-44F8-9B20-344CD6A96A37}"/>
                </a:ext>
              </a:extLst>
            </p:cNvPr>
            <p:cNvSpPr txBox="1"/>
            <p:nvPr/>
          </p:nvSpPr>
          <p:spPr>
            <a:xfrm rot="480000">
              <a:off x="4685343" y="5180296"/>
              <a:ext cx="219490" cy="254211"/>
            </a:xfrm>
            <a:prstGeom prst="rect">
              <a:avLst/>
            </a:prstGeom>
          </p:spPr>
          <p:txBody>
            <a:bodyPr vert="horz" wrap="square" lIns="0" tIns="0" rIns="0" bIns="0" rtlCol="0">
              <a:spAutoFit/>
            </a:bodyPr>
            <a:lstStyle/>
            <a:p>
              <a:pPr>
                <a:lnSpc>
                  <a:spcPts val="1639"/>
                </a:lnSpc>
              </a:pPr>
              <a:r>
                <a:rPr sz="1650" b="1" spc="50" dirty="0">
                  <a:solidFill>
                    <a:srgbClr val="DBE4E1"/>
                  </a:solidFill>
                </a:rPr>
                <a:t>i</a:t>
              </a:r>
              <a:endParaRPr sz="1650"/>
            </a:p>
          </p:txBody>
        </p:sp>
        <p:sp>
          <p:nvSpPr>
            <p:cNvPr id="102" name="object 37">
              <a:extLst>
                <a:ext uri="{FF2B5EF4-FFF2-40B4-BE49-F238E27FC236}">
                  <a16:creationId xmlns:a16="http://schemas.microsoft.com/office/drawing/2014/main" id="{027FF4DB-764A-4DDE-AD88-C04BBCEA95D4}"/>
                </a:ext>
              </a:extLst>
            </p:cNvPr>
            <p:cNvSpPr txBox="1"/>
            <p:nvPr/>
          </p:nvSpPr>
          <p:spPr>
            <a:xfrm rot="780000">
              <a:off x="4752105" y="5193065"/>
              <a:ext cx="218913" cy="254211"/>
            </a:xfrm>
            <a:prstGeom prst="rect">
              <a:avLst/>
            </a:prstGeom>
          </p:spPr>
          <p:txBody>
            <a:bodyPr vert="horz" wrap="square" lIns="0" tIns="0" rIns="0" bIns="0" rtlCol="0">
              <a:spAutoFit/>
            </a:bodyPr>
            <a:lstStyle/>
            <a:p>
              <a:pPr>
                <a:lnSpc>
                  <a:spcPts val="1639"/>
                </a:lnSpc>
              </a:pPr>
              <a:r>
                <a:rPr sz="1650" b="1" spc="45" dirty="0">
                  <a:solidFill>
                    <a:srgbClr val="DBE4E1"/>
                  </a:solidFill>
                </a:rPr>
                <a:t>l</a:t>
              </a:r>
              <a:endParaRPr sz="1650"/>
            </a:p>
          </p:txBody>
        </p:sp>
        <p:sp>
          <p:nvSpPr>
            <p:cNvPr id="103" name="object 38">
              <a:extLst>
                <a:ext uri="{FF2B5EF4-FFF2-40B4-BE49-F238E27FC236}">
                  <a16:creationId xmlns:a16="http://schemas.microsoft.com/office/drawing/2014/main" id="{F336FD82-AFF3-4F88-878F-1E923B5041EE}"/>
                </a:ext>
              </a:extLst>
            </p:cNvPr>
            <p:cNvSpPr txBox="1"/>
            <p:nvPr/>
          </p:nvSpPr>
          <p:spPr>
            <a:xfrm rot="1080000">
              <a:off x="4817007" y="5211194"/>
              <a:ext cx="218725" cy="254211"/>
            </a:xfrm>
            <a:prstGeom prst="rect">
              <a:avLst/>
            </a:prstGeom>
          </p:spPr>
          <p:txBody>
            <a:bodyPr vert="horz" wrap="square" lIns="0" tIns="0" rIns="0" bIns="0" rtlCol="0">
              <a:spAutoFit/>
            </a:bodyPr>
            <a:lstStyle/>
            <a:p>
              <a:pPr>
                <a:lnSpc>
                  <a:spcPts val="1639"/>
                </a:lnSpc>
              </a:pPr>
              <a:r>
                <a:rPr sz="1650" b="1" spc="45" dirty="0">
                  <a:solidFill>
                    <a:srgbClr val="DBE4E1"/>
                  </a:solidFill>
                </a:rPr>
                <a:t>l</a:t>
              </a:r>
              <a:endParaRPr sz="1650"/>
            </a:p>
          </p:txBody>
        </p:sp>
        <p:sp>
          <p:nvSpPr>
            <p:cNvPr id="104" name="object 39">
              <a:extLst>
                <a:ext uri="{FF2B5EF4-FFF2-40B4-BE49-F238E27FC236}">
                  <a16:creationId xmlns:a16="http://schemas.microsoft.com/office/drawing/2014/main" id="{518069E0-6447-4892-9764-8A578DEE95C8}"/>
                </a:ext>
              </a:extLst>
            </p:cNvPr>
            <p:cNvSpPr txBox="1"/>
            <p:nvPr/>
          </p:nvSpPr>
          <p:spPr>
            <a:xfrm rot="1500000">
              <a:off x="4899849" y="5251217"/>
              <a:ext cx="252027" cy="254211"/>
            </a:xfrm>
            <a:prstGeom prst="rect">
              <a:avLst/>
            </a:prstGeom>
          </p:spPr>
          <p:txBody>
            <a:bodyPr vert="horz" wrap="square" lIns="0" tIns="0" rIns="0" bIns="0" rtlCol="0">
              <a:spAutoFit/>
            </a:bodyPr>
            <a:lstStyle/>
            <a:p>
              <a:pPr>
                <a:lnSpc>
                  <a:spcPts val="1635"/>
                </a:lnSpc>
              </a:pPr>
              <a:r>
                <a:rPr sz="1650" b="1" spc="75" dirty="0">
                  <a:solidFill>
                    <a:srgbClr val="DBE4E1"/>
                  </a:solidFill>
                </a:rPr>
                <a:t>b</a:t>
              </a:r>
              <a:endParaRPr sz="1650"/>
            </a:p>
          </p:txBody>
        </p:sp>
        <p:sp>
          <p:nvSpPr>
            <p:cNvPr id="105" name="object 40">
              <a:extLst>
                <a:ext uri="{FF2B5EF4-FFF2-40B4-BE49-F238E27FC236}">
                  <a16:creationId xmlns:a16="http://schemas.microsoft.com/office/drawing/2014/main" id="{5191433B-537D-4AE6-81C7-783A3544929B}"/>
                </a:ext>
              </a:extLst>
            </p:cNvPr>
            <p:cNvSpPr txBox="1"/>
            <p:nvPr/>
          </p:nvSpPr>
          <p:spPr>
            <a:xfrm rot="2160000">
              <a:off x="5026315" y="5325333"/>
              <a:ext cx="247505" cy="254211"/>
            </a:xfrm>
            <a:prstGeom prst="rect">
              <a:avLst/>
            </a:prstGeom>
          </p:spPr>
          <p:txBody>
            <a:bodyPr vert="horz" wrap="square" lIns="0" tIns="0" rIns="0" bIns="0" rtlCol="0">
              <a:spAutoFit/>
            </a:bodyPr>
            <a:lstStyle/>
            <a:p>
              <a:pPr>
                <a:lnSpc>
                  <a:spcPts val="1639"/>
                </a:lnSpc>
              </a:pPr>
              <a:r>
                <a:rPr sz="1650" b="1" spc="30" dirty="0">
                  <a:solidFill>
                    <a:srgbClr val="DBE4E1"/>
                  </a:solidFill>
                </a:rPr>
                <a:t>o</a:t>
              </a:r>
              <a:endParaRPr sz="1650"/>
            </a:p>
          </p:txBody>
        </p:sp>
        <p:sp>
          <p:nvSpPr>
            <p:cNvPr id="106" name="object 41">
              <a:extLst>
                <a:ext uri="{FF2B5EF4-FFF2-40B4-BE49-F238E27FC236}">
                  <a16:creationId xmlns:a16="http://schemas.microsoft.com/office/drawing/2014/main" id="{2E9CC20A-8B69-44D3-92B9-B0FFA3E592ED}"/>
                </a:ext>
              </a:extLst>
            </p:cNvPr>
            <p:cNvSpPr txBox="1"/>
            <p:nvPr/>
          </p:nvSpPr>
          <p:spPr>
            <a:xfrm rot="2760000">
              <a:off x="5133364" y="5443543"/>
              <a:ext cx="252740" cy="209550"/>
            </a:xfrm>
            <a:prstGeom prst="rect">
              <a:avLst/>
            </a:prstGeom>
          </p:spPr>
          <p:txBody>
            <a:bodyPr vert="horz" wrap="square" lIns="0" tIns="0" rIns="0" bIns="0" rtlCol="0">
              <a:spAutoFit/>
            </a:bodyPr>
            <a:lstStyle/>
            <a:p>
              <a:pPr>
                <a:lnSpc>
                  <a:spcPts val="1639"/>
                </a:lnSpc>
              </a:pPr>
              <a:r>
                <a:rPr sz="1650" b="1" spc="185" dirty="0">
                  <a:solidFill>
                    <a:srgbClr val="DBE4E1"/>
                  </a:solidFill>
                </a:rPr>
                <a:t>a</a:t>
              </a:r>
              <a:endParaRPr sz="1650"/>
            </a:p>
          </p:txBody>
        </p:sp>
        <p:sp>
          <p:nvSpPr>
            <p:cNvPr id="107" name="object 42">
              <a:extLst>
                <a:ext uri="{FF2B5EF4-FFF2-40B4-BE49-F238E27FC236}">
                  <a16:creationId xmlns:a16="http://schemas.microsoft.com/office/drawing/2014/main" id="{425778DE-4135-415B-8DE5-4DCB1B527719}"/>
                </a:ext>
              </a:extLst>
            </p:cNvPr>
            <p:cNvSpPr txBox="1"/>
            <p:nvPr/>
          </p:nvSpPr>
          <p:spPr>
            <a:xfrm rot="3240000">
              <a:off x="5222255" y="5536452"/>
              <a:ext cx="227543" cy="209550"/>
            </a:xfrm>
            <a:prstGeom prst="rect">
              <a:avLst/>
            </a:prstGeom>
          </p:spPr>
          <p:txBody>
            <a:bodyPr vert="horz" wrap="square" lIns="0" tIns="0" rIns="0" bIns="0" rtlCol="0">
              <a:spAutoFit/>
            </a:bodyPr>
            <a:lstStyle/>
            <a:p>
              <a:pPr>
                <a:lnSpc>
                  <a:spcPts val="1635"/>
                </a:lnSpc>
              </a:pPr>
              <a:r>
                <a:rPr sz="1650" b="1" spc="30" dirty="0">
                  <a:solidFill>
                    <a:srgbClr val="DBE4E1"/>
                  </a:solidFill>
                </a:rPr>
                <a:t>r</a:t>
              </a:r>
              <a:endParaRPr sz="1650"/>
            </a:p>
          </p:txBody>
        </p:sp>
        <p:sp>
          <p:nvSpPr>
            <p:cNvPr id="108" name="object 43">
              <a:extLst>
                <a:ext uri="{FF2B5EF4-FFF2-40B4-BE49-F238E27FC236}">
                  <a16:creationId xmlns:a16="http://schemas.microsoft.com/office/drawing/2014/main" id="{9293EA55-37B4-463F-A051-BBEEC9A9EF16}"/>
                </a:ext>
              </a:extLst>
            </p:cNvPr>
            <p:cNvSpPr txBox="1"/>
            <p:nvPr/>
          </p:nvSpPr>
          <p:spPr>
            <a:xfrm rot="3780000">
              <a:off x="5271371" y="5639346"/>
              <a:ext cx="251673" cy="209550"/>
            </a:xfrm>
            <a:prstGeom prst="rect">
              <a:avLst/>
            </a:prstGeom>
          </p:spPr>
          <p:txBody>
            <a:bodyPr vert="horz" wrap="square" lIns="0" tIns="0" rIns="0" bIns="0" rtlCol="0">
              <a:spAutoFit/>
            </a:bodyPr>
            <a:lstStyle/>
            <a:p>
              <a:pPr>
                <a:lnSpc>
                  <a:spcPts val="1639"/>
                </a:lnSpc>
              </a:pPr>
              <a:r>
                <a:rPr sz="1650" b="1" spc="75" dirty="0">
                  <a:solidFill>
                    <a:srgbClr val="DBE4E1"/>
                  </a:solidFill>
                </a:rPr>
                <a:t>d</a:t>
              </a:r>
              <a:endParaRPr sz="1650"/>
            </a:p>
          </p:txBody>
        </p:sp>
        <p:sp>
          <p:nvSpPr>
            <p:cNvPr id="109" name="object 44">
              <a:extLst>
                <a:ext uri="{FF2B5EF4-FFF2-40B4-BE49-F238E27FC236}">
                  <a16:creationId xmlns:a16="http://schemas.microsoft.com/office/drawing/2014/main" id="{7915859D-4485-4D34-8480-9F890E891A79}"/>
                </a:ext>
              </a:extLst>
            </p:cNvPr>
            <p:cNvSpPr txBox="1"/>
            <p:nvPr/>
          </p:nvSpPr>
          <p:spPr>
            <a:xfrm rot="4320000">
              <a:off x="5329104" y="5752490"/>
              <a:ext cx="228562" cy="209550"/>
            </a:xfrm>
            <a:prstGeom prst="rect">
              <a:avLst/>
            </a:prstGeom>
          </p:spPr>
          <p:txBody>
            <a:bodyPr vert="horz" wrap="square" lIns="0" tIns="0" rIns="0" bIns="0" rtlCol="0">
              <a:spAutoFit/>
            </a:bodyPr>
            <a:lstStyle/>
            <a:p>
              <a:pPr>
                <a:lnSpc>
                  <a:spcPts val="1639"/>
                </a:lnSpc>
              </a:pPr>
              <a:r>
                <a:rPr sz="1650" b="1" spc="-200" dirty="0">
                  <a:solidFill>
                    <a:srgbClr val="DBE4E1"/>
                  </a:solidFill>
                </a:rPr>
                <a:t>s</a:t>
              </a:r>
              <a:endParaRPr sz="1650"/>
            </a:p>
          </p:txBody>
        </p:sp>
        <p:sp>
          <p:nvSpPr>
            <p:cNvPr id="110" name="object 45">
              <a:extLst>
                <a:ext uri="{FF2B5EF4-FFF2-40B4-BE49-F238E27FC236}">
                  <a16:creationId xmlns:a16="http://schemas.microsoft.com/office/drawing/2014/main" id="{29F1C113-872F-4321-9A05-0537F77A2853}"/>
                </a:ext>
              </a:extLst>
            </p:cNvPr>
            <p:cNvSpPr txBox="1"/>
            <p:nvPr/>
          </p:nvSpPr>
          <p:spPr>
            <a:xfrm rot="20640000">
              <a:off x="4315416" y="1400616"/>
              <a:ext cx="276400" cy="254211"/>
            </a:xfrm>
            <a:prstGeom prst="rect">
              <a:avLst/>
            </a:prstGeom>
          </p:spPr>
          <p:txBody>
            <a:bodyPr vert="horz" wrap="square" lIns="0" tIns="0" rIns="0" bIns="0" rtlCol="0">
              <a:spAutoFit/>
            </a:bodyPr>
            <a:lstStyle/>
            <a:p>
              <a:pPr>
                <a:lnSpc>
                  <a:spcPts val="1639"/>
                </a:lnSpc>
              </a:pPr>
              <a:r>
                <a:rPr sz="1650" b="1" spc="130" dirty="0">
                  <a:solidFill>
                    <a:srgbClr val="DBE4E1"/>
                  </a:solidFill>
                </a:rPr>
                <a:t>O</a:t>
              </a:r>
              <a:endParaRPr sz="1650"/>
            </a:p>
          </p:txBody>
        </p:sp>
        <p:sp>
          <p:nvSpPr>
            <p:cNvPr id="111" name="object 46">
              <a:extLst>
                <a:ext uri="{FF2B5EF4-FFF2-40B4-BE49-F238E27FC236}">
                  <a16:creationId xmlns:a16="http://schemas.microsoft.com/office/drawing/2014/main" id="{EA6F14AD-ED72-4BD5-AC5D-7FAFECC5E1D9}"/>
                </a:ext>
              </a:extLst>
            </p:cNvPr>
            <p:cNvSpPr txBox="1"/>
            <p:nvPr/>
          </p:nvSpPr>
          <p:spPr>
            <a:xfrm rot="21240000">
              <a:off x="4478838" y="1373572"/>
              <a:ext cx="225102" cy="254211"/>
            </a:xfrm>
            <a:prstGeom prst="rect">
              <a:avLst/>
            </a:prstGeom>
          </p:spPr>
          <p:txBody>
            <a:bodyPr vert="horz" wrap="square" lIns="0" tIns="0" rIns="0" bIns="0" rtlCol="0">
              <a:spAutoFit/>
            </a:bodyPr>
            <a:lstStyle/>
            <a:p>
              <a:pPr>
                <a:lnSpc>
                  <a:spcPts val="1639"/>
                </a:lnSpc>
              </a:pPr>
              <a:r>
                <a:rPr sz="1650" b="1" spc="105" dirty="0">
                  <a:solidFill>
                    <a:srgbClr val="DBE4E1"/>
                  </a:solidFill>
                </a:rPr>
                <a:t>t</a:t>
              </a:r>
              <a:endParaRPr sz="1650"/>
            </a:p>
          </p:txBody>
        </p:sp>
        <p:sp>
          <p:nvSpPr>
            <p:cNvPr id="112" name="object 47">
              <a:extLst>
                <a:ext uri="{FF2B5EF4-FFF2-40B4-BE49-F238E27FC236}">
                  <a16:creationId xmlns:a16="http://schemas.microsoft.com/office/drawing/2014/main" id="{D6F7DD2A-EC5F-4470-B429-DA3F5DD7D535}"/>
                </a:ext>
              </a:extLst>
            </p:cNvPr>
            <p:cNvSpPr txBox="1"/>
            <p:nvPr/>
          </p:nvSpPr>
          <p:spPr>
            <a:xfrm rot="60000">
              <a:off x="4578506" y="1369450"/>
              <a:ext cx="247505" cy="254211"/>
            </a:xfrm>
            <a:prstGeom prst="rect">
              <a:avLst/>
            </a:prstGeom>
          </p:spPr>
          <p:txBody>
            <a:bodyPr vert="horz" wrap="square" lIns="0" tIns="0" rIns="0" bIns="0" rtlCol="0">
              <a:spAutoFit/>
            </a:bodyPr>
            <a:lstStyle/>
            <a:p>
              <a:pPr>
                <a:lnSpc>
                  <a:spcPts val="1635"/>
                </a:lnSpc>
              </a:pPr>
              <a:r>
                <a:rPr sz="1650" b="1" spc="5" dirty="0">
                  <a:solidFill>
                    <a:srgbClr val="DBE4E1"/>
                  </a:solidFill>
                </a:rPr>
                <a:t>h</a:t>
              </a:r>
              <a:endParaRPr sz="1650"/>
            </a:p>
          </p:txBody>
        </p:sp>
        <p:sp>
          <p:nvSpPr>
            <p:cNvPr id="113" name="object 48">
              <a:extLst>
                <a:ext uri="{FF2B5EF4-FFF2-40B4-BE49-F238E27FC236}">
                  <a16:creationId xmlns:a16="http://schemas.microsoft.com/office/drawing/2014/main" id="{D25EE64F-B96E-46DF-95FC-7D564B87EAE4}"/>
                </a:ext>
              </a:extLst>
            </p:cNvPr>
            <p:cNvSpPr txBox="1"/>
            <p:nvPr/>
          </p:nvSpPr>
          <p:spPr>
            <a:xfrm rot="660000">
              <a:off x="4715330" y="1385578"/>
              <a:ext cx="247165" cy="254211"/>
            </a:xfrm>
            <a:prstGeom prst="rect">
              <a:avLst/>
            </a:prstGeom>
          </p:spPr>
          <p:txBody>
            <a:bodyPr vert="horz" wrap="square" lIns="0" tIns="0" rIns="0" bIns="0" rtlCol="0">
              <a:spAutoFit/>
            </a:bodyPr>
            <a:lstStyle/>
            <a:p>
              <a:pPr>
                <a:lnSpc>
                  <a:spcPts val="1635"/>
                </a:lnSpc>
              </a:pPr>
              <a:r>
                <a:rPr sz="1650" b="1" spc="95" dirty="0">
                  <a:solidFill>
                    <a:srgbClr val="DBE4E1"/>
                  </a:solidFill>
                </a:rPr>
                <a:t>e</a:t>
              </a:r>
              <a:endParaRPr sz="1650"/>
            </a:p>
          </p:txBody>
        </p:sp>
        <p:sp>
          <p:nvSpPr>
            <p:cNvPr id="114" name="object 49">
              <a:extLst>
                <a:ext uri="{FF2B5EF4-FFF2-40B4-BE49-F238E27FC236}">
                  <a16:creationId xmlns:a16="http://schemas.microsoft.com/office/drawing/2014/main" id="{A10A8DE2-A008-4943-A0FE-8FA31CFFB5F2}"/>
                </a:ext>
              </a:extLst>
            </p:cNvPr>
            <p:cNvSpPr txBox="1"/>
            <p:nvPr/>
          </p:nvSpPr>
          <p:spPr>
            <a:xfrm rot="1140000">
              <a:off x="4835271" y="1416488"/>
              <a:ext cx="227292" cy="254211"/>
            </a:xfrm>
            <a:prstGeom prst="rect">
              <a:avLst/>
            </a:prstGeom>
          </p:spPr>
          <p:txBody>
            <a:bodyPr vert="horz" wrap="square" lIns="0" tIns="0" rIns="0" bIns="0" rtlCol="0">
              <a:spAutoFit/>
            </a:bodyPr>
            <a:lstStyle/>
            <a:p>
              <a:pPr>
                <a:lnSpc>
                  <a:spcPts val="1639"/>
                </a:lnSpc>
              </a:pPr>
              <a:r>
                <a:rPr sz="1650" b="1" spc="30" dirty="0">
                  <a:solidFill>
                    <a:srgbClr val="DBE4E1"/>
                  </a:solidFill>
                </a:rPr>
                <a:t>r</a:t>
              </a:r>
              <a:endParaRPr sz="1650"/>
            </a:p>
          </p:txBody>
        </p:sp>
        <p:sp>
          <p:nvSpPr>
            <p:cNvPr id="115" name="object 50">
              <a:extLst>
                <a:ext uri="{FF2B5EF4-FFF2-40B4-BE49-F238E27FC236}">
                  <a16:creationId xmlns:a16="http://schemas.microsoft.com/office/drawing/2014/main" id="{7DB02EC3-4ABD-4A30-B4B5-71D6964D64F8}"/>
                </a:ext>
              </a:extLst>
            </p:cNvPr>
            <p:cNvSpPr txBox="1"/>
            <p:nvPr/>
          </p:nvSpPr>
          <p:spPr>
            <a:xfrm rot="18660000">
              <a:off x="2302965" y="1280851"/>
              <a:ext cx="246152" cy="209550"/>
            </a:xfrm>
            <a:prstGeom prst="rect">
              <a:avLst/>
            </a:prstGeom>
          </p:spPr>
          <p:txBody>
            <a:bodyPr vert="horz" wrap="square" lIns="0" tIns="0" rIns="0" bIns="0" rtlCol="0">
              <a:spAutoFit/>
            </a:bodyPr>
            <a:lstStyle/>
            <a:p>
              <a:pPr>
                <a:lnSpc>
                  <a:spcPts val="1639"/>
                </a:lnSpc>
              </a:pPr>
              <a:r>
                <a:rPr sz="1650" b="1" spc="-85" dirty="0">
                  <a:solidFill>
                    <a:srgbClr val="DBE4E1"/>
                  </a:solidFill>
                </a:rPr>
                <a:t>P</a:t>
              </a:r>
              <a:endParaRPr sz="1650"/>
            </a:p>
          </p:txBody>
        </p:sp>
        <p:sp>
          <p:nvSpPr>
            <p:cNvPr id="116" name="object 51">
              <a:extLst>
                <a:ext uri="{FF2B5EF4-FFF2-40B4-BE49-F238E27FC236}">
                  <a16:creationId xmlns:a16="http://schemas.microsoft.com/office/drawing/2014/main" id="{CF229418-5279-4E61-A49B-54593FAE4B58}"/>
                </a:ext>
              </a:extLst>
            </p:cNvPr>
            <p:cNvSpPr txBox="1"/>
            <p:nvPr/>
          </p:nvSpPr>
          <p:spPr>
            <a:xfrm rot="19260000">
              <a:off x="2395991" y="1177562"/>
              <a:ext cx="226795" cy="254211"/>
            </a:xfrm>
            <a:prstGeom prst="rect">
              <a:avLst/>
            </a:prstGeom>
          </p:spPr>
          <p:txBody>
            <a:bodyPr vert="horz" wrap="square" lIns="0" tIns="0" rIns="0" bIns="0" rtlCol="0">
              <a:spAutoFit/>
            </a:bodyPr>
            <a:lstStyle/>
            <a:p>
              <a:pPr>
                <a:lnSpc>
                  <a:spcPts val="1639"/>
                </a:lnSpc>
              </a:pPr>
              <a:r>
                <a:rPr sz="1650" b="1" spc="30" dirty="0">
                  <a:solidFill>
                    <a:srgbClr val="DBE4E1"/>
                  </a:solidFill>
                </a:rPr>
                <a:t>r</a:t>
              </a:r>
              <a:endParaRPr sz="1650" dirty="0"/>
            </a:p>
          </p:txBody>
        </p:sp>
        <p:sp>
          <p:nvSpPr>
            <p:cNvPr id="117" name="object 52">
              <a:extLst>
                <a:ext uri="{FF2B5EF4-FFF2-40B4-BE49-F238E27FC236}">
                  <a16:creationId xmlns:a16="http://schemas.microsoft.com/office/drawing/2014/main" id="{76A50276-A514-41BB-B05F-D217A44C0306}"/>
                </a:ext>
              </a:extLst>
            </p:cNvPr>
            <p:cNvSpPr txBox="1"/>
            <p:nvPr/>
          </p:nvSpPr>
          <p:spPr>
            <a:xfrm rot="19680000">
              <a:off x="2464419" y="1130225"/>
              <a:ext cx="219686" cy="254211"/>
            </a:xfrm>
            <a:prstGeom prst="rect">
              <a:avLst/>
            </a:prstGeom>
          </p:spPr>
          <p:txBody>
            <a:bodyPr vert="horz" wrap="square" lIns="0" tIns="0" rIns="0" bIns="0" rtlCol="0">
              <a:spAutoFit/>
            </a:bodyPr>
            <a:lstStyle/>
            <a:p>
              <a:pPr>
                <a:lnSpc>
                  <a:spcPts val="1639"/>
                </a:lnSpc>
              </a:pPr>
              <a:r>
                <a:rPr sz="1650" b="1" spc="50" dirty="0">
                  <a:solidFill>
                    <a:srgbClr val="DBE4E1"/>
                  </a:solidFill>
                </a:rPr>
                <a:t>i</a:t>
              </a:r>
              <a:endParaRPr sz="1650"/>
            </a:p>
          </p:txBody>
        </p:sp>
        <p:sp>
          <p:nvSpPr>
            <p:cNvPr id="118" name="object 53">
              <a:extLst>
                <a:ext uri="{FF2B5EF4-FFF2-40B4-BE49-F238E27FC236}">
                  <a16:creationId xmlns:a16="http://schemas.microsoft.com/office/drawing/2014/main" id="{12F7915C-0FA7-4D72-9A16-EB26D505D819}"/>
                </a:ext>
              </a:extLst>
            </p:cNvPr>
            <p:cNvSpPr txBox="1"/>
            <p:nvPr/>
          </p:nvSpPr>
          <p:spPr>
            <a:xfrm rot="20220000">
              <a:off x="2542596" y="1080760"/>
              <a:ext cx="247505" cy="254211"/>
            </a:xfrm>
            <a:prstGeom prst="rect">
              <a:avLst/>
            </a:prstGeom>
          </p:spPr>
          <p:txBody>
            <a:bodyPr vert="horz" wrap="square" lIns="0" tIns="0" rIns="0" bIns="0" rtlCol="0">
              <a:spAutoFit/>
            </a:bodyPr>
            <a:lstStyle/>
            <a:p>
              <a:pPr>
                <a:lnSpc>
                  <a:spcPts val="1639"/>
                </a:lnSpc>
              </a:pPr>
              <a:r>
                <a:rPr sz="1650" b="1" spc="5" dirty="0">
                  <a:solidFill>
                    <a:srgbClr val="DBE4E1"/>
                  </a:solidFill>
                </a:rPr>
                <a:t>n</a:t>
              </a:r>
              <a:endParaRPr sz="1650"/>
            </a:p>
          </p:txBody>
        </p:sp>
        <p:sp>
          <p:nvSpPr>
            <p:cNvPr id="119" name="object 54">
              <a:extLst>
                <a:ext uri="{FF2B5EF4-FFF2-40B4-BE49-F238E27FC236}">
                  <a16:creationId xmlns:a16="http://schemas.microsoft.com/office/drawing/2014/main" id="{C45C0BA4-9E46-428F-987F-E1794AE0D264}"/>
                </a:ext>
              </a:extLst>
            </p:cNvPr>
            <p:cNvSpPr txBox="1"/>
            <p:nvPr/>
          </p:nvSpPr>
          <p:spPr>
            <a:xfrm rot="20760000">
              <a:off x="2662085" y="1043364"/>
              <a:ext cx="225340" cy="254211"/>
            </a:xfrm>
            <a:prstGeom prst="rect">
              <a:avLst/>
            </a:prstGeom>
          </p:spPr>
          <p:txBody>
            <a:bodyPr vert="horz" wrap="square" lIns="0" tIns="0" rIns="0" bIns="0" rtlCol="0">
              <a:spAutoFit/>
            </a:bodyPr>
            <a:lstStyle/>
            <a:p>
              <a:pPr>
                <a:lnSpc>
                  <a:spcPts val="1639"/>
                </a:lnSpc>
              </a:pPr>
              <a:r>
                <a:rPr sz="1650" b="1" spc="105" dirty="0">
                  <a:solidFill>
                    <a:srgbClr val="DBE4E1"/>
                  </a:solidFill>
                </a:rPr>
                <a:t>t</a:t>
              </a:r>
              <a:endParaRPr sz="1650"/>
            </a:p>
          </p:txBody>
        </p:sp>
        <p:sp>
          <p:nvSpPr>
            <p:cNvPr id="120" name="object 55">
              <a:extLst>
                <a:ext uri="{FF2B5EF4-FFF2-40B4-BE49-F238E27FC236}">
                  <a16:creationId xmlns:a16="http://schemas.microsoft.com/office/drawing/2014/main" id="{863AF11E-57DA-459A-B65A-4435A4046A67}"/>
                </a:ext>
              </a:extLst>
            </p:cNvPr>
            <p:cNvSpPr txBox="1"/>
            <p:nvPr/>
          </p:nvSpPr>
          <p:spPr>
            <a:xfrm rot="180000">
              <a:off x="2843289" y="1023729"/>
              <a:ext cx="283157" cy="254211"/>
            </a:xfrm>
            <a:prstGeom prst="rect">
              <a:avLst/>
            </a:prstGeom>
          </p:spPr>
          <p:txBody>
            <a:bodyPr vert="horz" wrap="square" lIns="0" tIns="0" rIns="0" bIns="0" rtlCol="0">
              <a:spAutoFit/>
            </a:bodyPr>
            <a:lstStyle/>
            <a:p>
              <a:pPr>
                <a:lnSpc>
                  <a:spcPts val="1635"/>
                </a:lnSpc>
              </a:pPr>
              <a:r>
                <a:rPr sz="1650" b="1" spc="15" dirty="0">
                  <a:solidFill>
                    <a:srgbClr val="DBE4E1"/>
                  </a:solidFill>
                </a:rPr>
                <a:t>m</a:t>
              </a:r>
              <a:endParaRPr sz="1650"/>
            </a:p>
          </p:txBody>
        </p:sp>
        <p:sp>
          <p:nvSpPr>
            <p:cNvPr id="121" name="object 56">
              <a:extLst>
                <a:ext uri="{FF2B5EF4-FFF2-40B4-BE49-F238E27FC236}">
                  <a16:creationId xmlns:a16="http://schemas.microsoft.com/office/drawing/2014/main" id="{CA933A91-663D-4A8D-88A4-E25EFD5A7FF1}"/>
                </a:ext>
              </a:extLst>
            </p:cNvPr>
            <p:cNvSpPr txBox="1"/>
            <p:nvPr/>
          </p:nvSpPr>
          <p:spPr>
            <a:xfrm rot="1080000">
              <a:off x="3031209" y="1055980"/>
              <a:ext cx="245817" cy="254211"/>
            </a:xfrm>
            <a:prstGeom prst="rect">
              <a:avLst/>
            </a:prstGeom>
          </p:spPr>
          <p:txBody>
            <a:bodyPr vert="horz" wrap="square" lIns="0" tIns="0" rIns="0" bIns="0" rtlCol="0">
              <a:spAutoFit/>
            </a:bodyPr>
            <a:lstStyle/>
            <a:p>
              <a:pPr>
                <a:lnSpc>
                  <a:spcPts val="1639"/>
                </a:lnSpc>
              </a:pPr>
              <a:r>
                <a:rPr sz="1650" b="1" spc="95" dirty="0">
                  <a:solidFill>
                    <a:srgbClr val="DBE4E1"/>
                  </a:solidFill>
                </a:rPr>
                <a:t>e</a:t>
              </a:r>
              <a:endParaRPr sz="1650"/>
            </a:p>
          </p:txBody>
        </p:sp>
        <p:sp>
          <p:nvSpPr>
            <p:cNvPr id="122" name="object 57">
              <a:extLst>
                <a:ext uri="{FF2B5EF4-FFF2-40B4-BE49-F238E27FC236}">
                  <a16:creationId xmlns:a16="http://schemas.microsoft.com/office/drawing/2014/main" id="{729D686E-3647-4ED8-91E6-6445884C8EE5}"/>
                </a:ext>
              </a:extLst>
            </p:cNvPr>
            <p:cNvSpPr txBox="1"/>
            <p:nvPr/>
          </p:nvSpPr>
          <p:spPr>
            <a:xfrm rot="1800000">
              <a:off x="3160752" y="1115043"/>
              <a:ext cx="250967" cy="254211"/>
            </a:xfrm>
            <a:prstGeom prst="rect">
              <a:avLst/>
            </a:prstGeom>
          </p:spPr>
          <p:txBody>
            <a:bodyPr vert="horz" wrap="square" lIns="0" tIns="0" rIns="0" bIns="0" rtlCol="0">
              <a:spAutoFit/>
            </a:bodyPr>
            <a:lstStyle/>
            <a:p>
              <a:pPr>
                <a:lnSpc>
                  <a:spcPts val="1639"/>
                </a:lnSpc>
              </a:pPr>
              <a:r>
                <a:rPr sz="1650" b="1" spc="75" dirty="0">
                  <a:solidFill>
                    <a:srgbClr val="DBE4E1"/>
                  </a:solidFill>
                </a:rPr>
                <a:t>d</a:t>
              </a:r>
              <a:endParaRPr sz="1650"/>
            </a:p>
          </p:txBody>
        </p:sp>
        <p:sp>
          <p:nvSpPr>
            <p:cNvPr id="123" name="object 58">
              <a:extLst>
                <a:ext uri="{FF2B5EF4-FFF2-40B4-BE49-F238E27FC236}">
                  <a16:creationId xmlns:a16="http://schemas.microsoft.com/office/drawing/2014/main" id="{75B8C8B6-FD47-40B1-9ABF-2209B485B729}"/>
                </a:ext>
              </a:extLst>
            </p:cNvPr>
            <p:cNvSpPr txBox="1"/>
            <p:nvPr/>
          </p:nvSpPr>
          <p:spPr>
            <a:xfrm rot="2340000">
              <a:off x="3266358" y="1177394"/>
              <a:ext cx="219490" cy="254211"/>
            </a:xfrm>
            <a:prstGeom prst="rect">
              <a:avLst/>
            </a:prstGeom>
          </p:spPr>
          <p:txBody>
            <a:bodyPr vert="horz" wrap="square" lIns="0" tIns="0" rIns="0" bIns="0" rtlCol="0">
              <a:spAutoFit/>
            </a:bodyPr>
            <a:lstStyle/>
            <a:p>
              <a:pPr>
                <a:lnSpc>
                  <a:spcPts val="1639"/>
                </a:lnSpc>
              </a:pPr>
              <a:r>
                <a:rPr sz="1650" b="1" spc="50" dirty="0">
                  <a:solidFill>
                    <a:srgbClr val="DBE4E1"/>
                  </a:solidFill>
                </a:rPr>
                <a:t>i</a:t>
              </a:r>
              <a:endParaRPr sz="1650"/>
            </a:p>
          </p:txBody>
        </p:sp>
        <p:sp>
          <p:nvSpPr>
            <p:cNvPr id="124" name="object 59">
              <a:extLst>
                <a:ext uri="{FF2B5EF4-FFF2-40B4-BE49-F238E27FC236}">
                  <a16:creationId xmlns:a16="http://schemas.microsoft.com/office/drawing/2014/main" id="{4CF48368-ED77-4985-A337-DC6706067C67}"/>
                </a:ext>
              </a:extLst>
            </p:cNvPr>
            <p:cNvSpPr txBox="1"/>
            <p:nvPr/>
          </p:nvSpPr>
          <p:spPr>
            <a:xfrm rot="2880000">
              <a:off x="3328981" y="1276662"/>
              <a:ext cx="253457" cy="209550"/>
            </a:xfrm>
            <a:prstGeom prst="rect">
              <a:avLst/>
            </a:prstGeom>
          </p:spPr>
          <p:txBody>
            <a:bodyPr vert="horz" wrap="square" lIns="0" tIns="0" rIns="0" bIns="0" rtlCol="0">
              <a:spAutoFit/>
            </a:bodyPr>
            <a:lstStyle/>
            <a:p>
              <a:pPr>
                <a:lnSpc>
                  <a:spcPts val="1635"/>
                </a:lnSpc>
              </a:pPr>
              <a:r>
                <a:rPr sz="1650" b="1" spc="185" dirty="0">
                  <a:solidFill>
                    <a:srgbClr val="DBE4E1"/>
                  </a:solidFill>
                </a:rPr>
                <a:t>a</a:t>
              </a:r>
              <a:endParaRPr sz="1650"/>
            </a:p>
          </p:txBody>
        </p:sp>
        <p:sp>
          <p:nvSpPr>
            <p:cNvPr id="125" name="object 60">
              <a:extLst>
                <a:ext uri="{FF2B5EF4-FFF2-40B4-BE49-F238E27FC236}">
                  <a16:creationId xmlns:a16="http://schemas.microsoft.com/office/drawing/2014/main" id="{318E56D9-B800-4072-B6CF-DE388AA590A3}"/>
                </a:ext>
              </a:extLst>
            </p:cNvPr>
            <p:cNvSpPr txBox="1"/>
            <p:nvPr/>
          </p:nvSpPr>
          <p:spPr>
            <a:xfrm>
              <a:off x="2755738" y="4019332"/>
              <a:ext cx="612775" cy="355102"/>
            </a:xfrm>
            <a:prstGeom prst="rect">
              <a:avLst/>
            </a:prstGeom>
          </p:spPr>
          <p:txBody>
            <a:bodyPr vert="horz" wrap="square" lIns="0" tIns="17145" rIns="0" bIns="0" rtlCol="0">
              <a:spAutoFit/>
            </a:bodyPr>
            <a:lstStyle/>
            <a:p>
              <a:pPr marL="12700">
                <a:spcBef>
                  <a:spcPts val="135"/>
                </a:spcBef>
              </a:pPr>
              <a:r>
                <a:rPr sz="1750" b="1" spc="165" dirty="0">
                  <a:solidFill>
                    <a:srgbClr val="DBE4E1"/>
                  </a:solidFill>
                </a:rPr>
                <a:t>4</a:t>
              </a:r>
              <a:r>
                <a:rPr sz="1750" b="1" spc="245" dirty="0">
                  <a:solidFill>
                    <a:srgbClr val="DBE4E1"/>
                  </a:solidFill>
                </a:rPr>
                <a:t>0</a:t>
              </a:r>
              <a:r>
                <a:rPr sz="1750" b="1" spc="45" dirty="0">
                  <a:solidFill>
                    <a:srgbClr val="DBE4E1"/>
                  </a:solidFill>
                </a:rPr>
                <a:t>2</a:t>
              </a:r>
              <a:r>
                <a:rPr sz="1750" b="1" spc="250" dirty="0">
                  <a:solidFill>
                    <a:srgbClr val="DBE4E1"/>
                  </a:solidFill>
                </a:rPr>
                <a:t>0</a:t>
              </a:r>
              <a:endParaRPr sz="1750"/>
            </a:p>
          </p:txBody>
        </p:sp>
        <p:sp>
          <p:nvSpPr>
            <p:cNvPr id="126" name="object 61">
              <a:extLst>
                <a:ext uri="{FF2B5EF4-FFF2-40B4-BE49-F238E27FC236}">
                  <a16:creationId xmlns:a16="http://schemas.microsoft.com/office/drawing/2014/main" id="{B4146B28-58E9-4F86-BD3A-2A2C26352253}"/>
                </a:ext>
              </a:extLst>
            </p:cNvPr>
            <p:cNvSpPr txBox="1"/>
            <p:nvPr/>
          </p:nvSpPr>
          <p:spPr>
            <a:xfrm>
              <a:off x="5607046" y="4019332"/>
              <a:ext cx="582295" cy="355102"/>
            </a:xfrm>
            <a:prstGeom prst="rect">
              <a:avLst/>
            </a:prstGeom>
          </p:spPr>
          <p:txBody>
            <a:bodyPr vert="horz" wrap="square" lIns="0" tIns="17145" rIns="0" bIns="0" rtlCol="0">
              <a:spAutoFit/>
            </a:bodyPr>
            <a:lstStyle/>
            <a:p>
              <a:pPr marL="12700">
                <a:spcBef>
                  <a:spcPts val="135"/>
                </a:spcBef>
              </a:pPr>
              <a:r>
                <a:rPr sz="1750" b="1" spc="45" dirty="0">
                  <a:solidFill>
                    <a:srgbClr val="DBE4E1"/>
                  </a:solidFill>
                </a:rPr>
                <a:t>2</a:t>
              </a:r>
              <a:r>
                <a:rPr sz="1750" b="1" spc="204" dirty="0">
                  <a:solidFill>
                    <a:srgbClr val="DBE4E1"/>
                  </a:solidFill>
                </a:rPr>
                <a:t>6</a:t>
              </a:r>
              <a:r>
                <a:rPr sz="1750" b="1" spc="105" dirty="0">
                  <a:solidFill>
                    <a:srgbClr val="DBE4E1"/>
                  </a:solidFill>
                </a:rPr>
                <a:t>8</a:t>
              </a:r>
              <a:r>
                <a:rPr sz="1750" b="1" spc="110" dirty="0">
                  <a:solidFill>
                    <a:srgbClr val="DBE4E1"/>
                  </a:solidFill>
                </a:rPr>
                <a:t>8</a:t>
              </a:r>
              <a:endParaRPr sz="1750" dirty="0"/>
            </a:p>
          </p:txBody>
        </p:sp>
        <p:sp>
          <p:nvSpPr>
            <p:cNvPr id="127" name="object 62">
              <a:extLst>
                <a:ext uri="{FF2B5EF4-FFF2-40B4-BE49-F238E27FC236}">
                  <a16:creationId xmlns:a16="http://schemas.microsoft.com/office/drawing/2014/main" id="{A302835F-F506-463D-9AAF-916ACF27499F}"/>
                </a:ext>
              </a:extLst>
            </p:cNvPr>
            <p:cNvSpPr txBox="1"/>
            <p:nvPr/>
          </p:nvSpPr>
          <p:spPr>
            <a:xfrm>
              <a:off x="4411076" y="5920904"/>
              <a:ext cx="531495" cy="355102"/>
            </a:xfrm>
            <a:prstGeom prst="rect">
              <a:avLst/>
            </a:prstGeom>
          </p:spPr>
          <p:txBody>
            <a:bodyPr vert="horz" wrap="square" lIns="0" tIns="17145" rIns="0" bIns="0" rtlCol="0">
              <a:spAutoFit/>
            </a:bodyPr>
            <a:lstStyle/>
            <a:p>
              <a:pPr marL="12700">
                <a:spcBef>
                  <a:spcPts val="135"/>
                </a:spcBef>
              </a:pPr>
              <a:r>
                <a:rPr sz="1750" b="1" spc="-235" dirty="0">
                  <a:solidFill>
                    <a:srgbClr val="DBE4E1"/>
                  </a:solidFill>
                </a:rPr>
                <a:t>1</a:t>
              </a:r>
              <a:r>
                <a:rPr sz="1750" b="1" spc="45" dirty="0">
                  <a:solidFill>
                    <a:srgbClr val="DBE4E1"/>
                  </a:solidFill>
                </a:rPr>
                <a:t>22</a:t>
              </a:r>
              <a:r>
                <a:rPr sz="1750" b="1" spc="210" dirty="0">
                  <a:solidFill>
                    <a:srgbClr val="DBE4E1"/>
                  </a:solidFill>
                </a:rPr>
                <a:t>6</a:t>
              </a:r>
              <a:endParaRPr sz="1750"/>
            </a:p>
          </p:txBody>
        </p:sp>
        <p:sp>
          <p:nvSpPr>
            <p:cNvPr id="128" name="object 63">
              <a:extLst>
                <a:ext uri="{FF2B5EF4-FFF2-40B4-BE49-F238E27FC236}">
                  <a16:creationId xmlns:a16="http://schemas.microsoft.com/office/drawing/2014/main" id="{134D7A70-DBDB-4B81-BB15-96AECED4567C}"/>
                </a:ext>
              </a:extLst>
            </p:cNvPr>
            <p:cNvSpPr txBox="1"/>
            <p:nvPr/>
          </p:nvSpPr>
          <p:spPr>
            <a:xfrm>
              <a:off x="2740627" y="1649725"/>
              <a:ext cx="2198370" cy="942967"/>
            </a:xfrm>
            <a:prstGeom prst="rect">
              <a:avLst/>
            </a:prstGeom>
          </p:spPr>
          <p:txBody>
            <a:bodyPr vert="horz" wrap="square" lIns="0" tIns="17145" rIns="0" bIns="0" rtlCol="0">
              <a:spAutoFit/>
            </a:bodyPr>
            <a:lstStyle/>
            <a:p>
              <a:pPr marL="12700">
                <a:spcBef>
                  <a:spcPts val="135"/>
                </a:spcBef>
              </a:pPr>
              <a:r>
                <a:rPr sz="1750" b="1" spc="15" dirty="0">
                  <a:solidFill>
                    <a:srgbClr val="DBE4E1"/>
                  </a:solidFill>
                </a:rPr>
                <a:t>841</a:t>
              </a:r>
              <a:endParaRPr sz="1750"/>
            </a:p>
            <a:p>
              <a:pPr marR="5080" algn="r">
                <a:spcBef>
                  <a:spcPts val="1590"/>
                </a:spcBef>
              </a:pPr>
              <a:r>
                <a:rPr sz="1750" b="1" spc="5" dirty="0">
                  <a:solidFill>
                    <a:srgbClr val="DBE4E1"/>
                  </a:solidFill>
                </a:rPr>
                <a:t>1225</a:t>
              </a:r>
              <a:endParaRPr sz="1750"/>
            </a:p>
          </p:txBody>
        </p:sp>
      </p:grpSp>
    </p:spTree>
    <p:extLst>
      <p:ext uri="{BB962C8B-B14F-4D97-AF65-F5344CB8AC3E}">
        <p14:creationId xmlns:p14="http://schemas.microsoft.com/office/powerpoint/2010/main" val="62630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5D9DD0-58FB-4245-BB0B-47F0210830CA}"/>
              </a:ext>
            </a:extLst>
          </p:cNvPr>
          <p:cNvSpPr/>
          <p:nvPr/>
        </p:nvSpPr>
        <p:spPr>
          <a:xfrm>
            <a:off x="180182" y="330126"/>
            <a:ext cx="10864068" cy="338554"/>
          </a:xfrm>
          <a:prstGeom prst="rect">
            <a:avLst/>
          </a:prstGeom>
        </p:spPr>
        <p:txBody>
          <a:bodyPr wrap="square">
            <a:spAutoFit/>
          </a:bodyPr>
          <a:lstStyle/>
          <a:p>
            <a:r>
              <a:rPr lang="en-US" sz="1600" b="1" dirty="0">
                <a:latin typeface="Verdana" panose="020B0604030504040204" pitchFamily="34" charset="0"/>
                <a:ea typeface="Verdana" panose="020B0604030504040204" pitchFamily="34" charset="0"/>
              </a:rPr>
              <a:t>How effective are different marketing strategies and channels in reaching our customers?</a:t>
            </a:r>
            <a:endParaRPr lang="en-IN" sz="1600" b="1" dirty="0">
              <a:latin typeface="Verdana" panose="020B0604030504040204" pitchFamily="34" charset="0"/>
              <a:ea typeface="Verdana" panose="020B0604030504040204" pitchFamily="34" charset="0"/>
            </a:endParaRPr>
          </a:p>
        </p:txBody>
      </p:sp>
      <p:sp>
        <p:nvSpPr>
          <p:cNvPr id="15" name="object 4">
            <a:extLst>
              <a:ext uri="{FF2B5EF4-FFF2-40B4-BE49-F238E27FC236}">
                <a16:creationId xmlns:a16="http://schemas.microsoft.com/office/drawing/2014/main" id="{432F0BC0-A114-5C41-F74A-D6065DED703E}"/>
              </a:ext>
            </a:extLst>
          </p:cNvPr>
          <p:cNvSpPr/>
          <p:nvPr/>
        </p:nvSpPr>
        <p:spPr>
          <a:xfrm>
            <a:off x="180183" y="684773"/>
            <a:ext cx="10979942" cy="7595628"/>
          </a:xfrm>
          <a:custGeom>
            <a:avLst/>
            <a:gdLst/>
            <a:ahLst/>
            <a:cxnLst/>
            <a:rect l="l" t="t" r="r" b="b"/>
            <a:pathLst>
              <a:path w="13243560" h="6781165">
                <a:moveTo>
                  <a:pt x="3276536" y="6781012"/>
                </a:moveTo>
                <a:lnTo>
                  <a:pt x="3276460" y="1828253"/>
                </a:lnTo>
                <a:lnTo>
                  <a:pt x="3275304" y="1776857"/>
                </a:lnTo>
                <a:lnTo>
                  <a:pt x="3272764" y="1721954"/>
                </a:lnTo>
                <a:lnTo>
                  <a:pt x="3268942" y="1667624"/>
                </a:lnTo>
                <a:lnTo>
                  <a:pt x="3263849" y="1613890"/>
                </a:lnTo>
                <a:lnTo>
                  <a:pt x="3257524" y="1560753"/>
                </a:lnTo>
                <a:lnTo>
                  <a:pt x="3249968" y="1508226"/>
                </a:lnTo>
                <a:lnTo>
                  <a:pt x="3241205" y="1456347"/>
                </a:lnTo>
                <a:lnTo>
                  <a:pt x="3231235" y="1405115"/>
                </a:lnTo>
                <a:lnTo>
                  <a:pt x="3220047" y="1354289"/>
                </a:lnTo>
                <a:lnTo>
                  <a:pt x="3207816" y="1304645"/>
                </a:lnTo>
                <a:lnTo>
                  <a:pt x="3194380" y="1255445"/>
                </a:lnTo>
                <a:lnTo>
                  <a:pt x="3179813" y="1206944"/>
                </a:lnTo>
                <a:lnTo>
                  <a:pt x="3164154" y="1159179"/>
                </a:lnTo>
                <a:lnTo>
                  <a:pt x="3147403" y="1112151"/>
                </a:lnTo>
                <a:lnTo>
                  <a:pt x="3129584" y="1065872"/>
                </a:lnTo>
                <a:lnTo>
                  <a:pt x="3110712" y="1020356"/>
                </a:lnTo>
                <a:lnTo>
                  <a:pt x="3090799" y="975639"/>
                </a:lnTo>
                <a:lnTo>
                  <a:pt x="3069869" y="931710"/>
                </a:lnTo>
                <a:lnTo>
                  <a:pt x="3047949" y="888593"/>
                </a:lnTo>
                <a:lnTo>
                  <a:pt x="3025038" y="846315"/>
                </a:lnTo>
                <a:lnTo>
                  <a:pt x="3001162" y="804862"/>
                </a:lnTo>
                <a:lnTo>
                  <a:pt x="2976334" y="764286"/>
                </a:lnTo>
                <a:lnTo>
                  <a:pt x="2950578" y="724573"/>
                </a:lnTo>
                <a:lnTo>
                  <a:pt x="2923908" y="685749"/>
                </a:lnTo>
                <a:lnTo>
                  <a:pt x="2896336" y="647839"/>
                </a:lnTo>
                <a:lnTo>
                  <a:pt x="2867888" y="610844"/>
                </a:lnTo>
                <a:lnTo>
                  <a:pt x="2838589" y="574776"/>
                </a:lnTo>
                <a:lnTo>
                  <a:pt x="2808440" y="539661"/>
                </a:lnTo>
                <a:lnTo>
                  <a:pt x="2777464" y="505498"/>
                </a:lnTo>
                <a:lnTo>
                  <a:pt x="2745676" y="472325"/>
                </a:lnTo>
                <a:lnTo>
                  <a:pt x="2713101" y="440143"/>
                </a:lnTo>
                <a:lnTo>
                  <a:pt x="2679763" y="408978"/>
                </a:lnTo>
                <a:lnTo>
                  <a:pt x="2645651" y="378828"/>
                </a:lnTo>
                <a:lnTo>
                  <a:pt x="2610815" y="349719"/>
                </a:lnTo>
                <a:lnTo>
                  <a:pt x="2575242" y="321652"/>
                </a:lnTo>
                <a:lnTo>
                  <a:pt x="2538971" y="294665"/>
                </a:lnTo>
                <a:lnTo>
                  <a:pt x="2502027" y="268770"/>
                </a:lnTo>
                <a:lnTo>
                  <a:pt x="2464397" y="243954"/>
                </a:lnTo>
                <a:lnTo>
                  <a:pt x="2426119" y="220268"/>
                </a:lnTo>
                <a:lnTo>
                  <a:pt x="2387219" y="197700"/>
                </a:lnTo>
                <a:lnTo>
                  <a:pt x="2347684" y="176276"/>
                </a:lnTo>
                <a:lnTo>
                  <a:pt x="2307564" y="156019"/>
                </a:lnTo>
                <a:lnTo>
                  <a:pt x="2266861" y="136931"/>
                </a:lnTo>
                <a:lnTo>
                  <a:pt x="2225586" y="119024"/>
                </a:lnTo>
                <a:lnTo>
                  <a:pt x="2183777" y="102336"/>
                </a:lnTo>
                <a:lnTo>
                  <a:pt x="2137410" y="86017"/>
                </a:lnTo>
                <a:lnTo>
                  <a:pt x="2090026" y="70853"/>
                </a:lnTo>
                <a:lnTo>
                  <a:pt x="2041740" y="56908"/>
                </a:lnTo>
                <a:lnTo>
                  <a:pt x="1992680" y="44284"/>
                </a:lnTo>
                <a:lnTo>
                  <a:pt x="1942947" y="33058"/>
                </a:lnTo>
                <a:lnTo>
                  <a:pt x="1892681" y="23317"/>
                </a:lnTo>
                <a:lnTo>
                  <a:pt x="1841982" y="15163"/>
                </a:lnTo>
                <a:lnTo>
                  <a:pt x="1790992" y="8661"/>
                </a:lnTo>
                <a:lnTo>
                  <a:pt x="1739811" y="3911"/>
                </a:lnTo>
                <a:lnTo>
                  <a:pt x="1688579" y="990"/>
                </a:lnTo>
                <a:lnTo>
                  <a:pt x="1637385" y="0"/>
                </a:lnTo>
                <a:lnTo>
                  <a:pt x="1586445" y="863"/>
                </a:lnTo>
                <a:lnTo>
                  <a:pt x="1535899" y="3403"/>
                </a:lnTo>
                <a:lnTo>
                  <a:pt x="1485760" y="7607"/>
                </a:lnTo>
                <a:lnTo>
                  <a:pt x="1436065" y="13423"/>
                </a:lnTo>
                <a:lnTo>
                  <a:pt x="1386840" y="20815"/>
                </a:lnTo>
                <a:lnTo>
                  <a:pt x="1338135" y="29768"/>
                </a:lnTo>
                <a:lnTo>
                  <a:pt x="1289977" y="40233"/>
                </a:lnTo>
                <a:lnTo>
                  <a:pt x="1242390" y="52184"/>
                </a:lnTo>
                <a:lnTo>
                  <a:pt x="1195400" y="65570"/>
                </a:lnTo>
                <a:lnTo>
                  <a:pt x="1149057" y="80365"/>
                </a:lnTo>
                <a:lnTo>
                  <a:pt x="1103376" y="96545"/>
                </a:lnTo>
                <a:lnTo>
                  <a:pt x="1099845" y="98475"/>
                </a:lnTo>
                <a:lnTo>
                  <a:pt x="1096302" y="98475"/>
                </a:lnTo>
                <a:lnTo>
                  <a:pt x="1092771" y="100406"/>
                </a:lnTo>
                <a:lnTo>
                  <a:pt x="1051407" y="117475"/>
                </a:lnTo>
                <a:lnTo>
                  <a:pt x="1010539" y="135737"/>
                </a:lnTo>
                <a:lnTo>
                  <a:pt x="970203" y="155168"/>
                </a:lnTo>
                <a:lnTo>
                  <a:pt x="930414" y="175755"/>
                </a:lnTo>
                <a:lnTo>
                  <a:pt x="891197" y="197485"/>
                </a:lnTo>
                <a:lnTo>
                  <a:pt x="852538" y="220345"/>
                </a:lnTo>
                <a:lnTo>
                  <a:pt x="814501" y="244297"/>
                </a:lnTo>
                <a:lnTo>
                  <a:pt x="777074" y="269367"/>
                </a:lnTo>
                <a:lnTo>
                  <a:pt x="740283" y="295503"/>
                </a:lnTo>
                <a:lnTo>
                  <a:pt x="704151" y="322707"/>
                </a:lnTo>
                <a:lnTo>
                  <a:pt x="668693" y="350964"/>
                </a:lnTo>
                <a:lnTo>
                  <a:pt x="633933" y="380250"/>
                </a:lnTo>
                <a:lnTo>
                  <a:pt x="599884" y="410565"/>
                </a:lnTo>
                <a:lnTo>
                  <a:pt x="566572" y="441883"/>
                </a:lnTo>
                <a:lnTo>
                  <a:pt x="534009" y="474179"/>
                </a:lnTo>
                <a:lnTo>
                  <a:pt x="502208" y="507453"/>
                </a:lnTo>
                <a:lnTo>
                  <a:pt x="471208" y="541693"/>
                </a:lnTo>
                <a:lnTo>
                  <a:pt x="441007" y="576872"/>
                </a:lnTo>
                <a:lnTo>
                  <a:pt x="411645" y="612990"/>
                </a:lnTo>
                <a:lnTo>
                  <a:pt x="383120" y="650011"/>
                </a:lnTo>
                <a:lnTo>
                  <a:pt x="355460" y="687933"/>
                </a:lnTo>
                <a:lnTo>
                  <a:pt x="328676" y="726732"/>
                </a:lnTo>
                <a:lnTo>
                  <a:pt x="302806" y="766406"/>
                </a:lnTo>
                <a:lnTo>
                  <a:pt x="277850" y="806932"/>
                </a:lnTo>
                <a:lnTo>
                  <a:pt x="253834" y="848309"/>
                </a:lnTo>
                <a:lnTo>
                  <a:pt x="230784" y="890485"/>
                </a:lnTo>
                <a:lnTo>
                  <a:pt x="208711" y="933488"/>
                </a:lnTo>
                <a:lnTo>
                  <a:pt x="187629" y="977277"/>
                </a:lnTo>
                <a:lnTo>
                  <a:pt x="167563" y="1021842"/>
                </a:lnTo>
                <a:lnTo>
                  <a:pt x="148526" y="1067168"/>
                </a:lnTo>
                <a:lnTo>
                  <a:pt x="130556" y="1113243"/>
                </a:lnTo>
                <a:lnTo>
                  <a:pt x="113639" y="1160043"/>
                </a:lnTo>
                <a:lnTo>
                  <a:pt x="97828" y="1207566"/>
                </a:lnTo>
                <a:lnTo>
                  <a:pt x="83121" y="1255801"/>
                </a:lnTo>
                <a:lnTo>
                  <a:pt x="69545" y="1304709"/>
                </a:lnTo>
                <a:lnTo>
                  <a:pt x="57061" y="1354531"/>
                </a:lnTo>
                <a:lnTo>
                  <a:pt x="45859" y="1404531"/>
                </a:lnTo>
                <a:lnTo>
                  <a:pt x="35775" y="1455407"/>
                </a:lnTo>
                <a:lnTo>
                  <a:pt x="26898" y="1506918"/>
                </a:lnTo>
                <a:lnTo>
                  <a:pt x="19253" y="1559039"/>
                </a:lnTo>
                <a:lnTo>
                  <a:pt x="12839" y="1611744"/>
                </a:lnTo>
                <a:lnTo>
                  <a:pt x="7696" y="1665046"/>
                </a:lnTo>
                <a:lnTo>
                  <a:pt x="3822" y="1718894"/>
                </a:lnTo>
                <a:lnTo>
                  <a:pt x="1257" y="1773313"/>
                </a:lnTo>
                <a:lnTo>
                  <a:pt x="0" y="1828253"/>
                </a:lnTo>
                <a:lnTo>
                  <a:pt x="0" y="6781012"/>
                </a:lnTo>
                <a:lnTo>
                  <a:pt x="3276536" y="6781012"/>
                </a:lnTo>
                <a:close/>
              </a:path>
              <a:path w="13243560" h="6781165">
                <a:moveTo>
                  <a:pt x="6425514" y="6781000"/>
                </a:moveTo>
                <a:lnTo>
                  <a:pt x="6425425" y="2487549"/>
                </a:lnTo>
                <a:lnTo>
                  <a:pt x="6424142" y="2436406"/>
                </a:lnTo>
                <a:lnTo>
                  <a:pt x="6421247" y="2382520"/>
                </a:lnTo>
                <a:lnTo>
                  <a:pt x="6416827" y="2329319"/>
                </a:lnTo>
                <a:lnTo>
                  <a:pt x="6410922" y="2276818"/>
                </a:lnTo>
                <a:lnTo>
                  <a:pt x="6403556" y="2225027"/>
                </a:lnTo>
                <a:lnTo>
                  <a:pt x="6394755" y="2173973"/>
                </a:lnTo>
                <a:lnTo>
                  <a:pt x="6384442" y="2123287"/>
                </a:lnTo>
                <a:lnTo>
                  <a:pt x="6372911" y="2074087"/>
                </a:lnTo>
                <a:lnTo>
                  <a:pt x="6359969" y="2025446"/>
                </a:lnTo>
                <a:lnTo>
                  <a:pt x="6345656" y="1977555"/>
                </a:lnTo>
                <a:lnTo>
                  <a:pt x="6330035" y="1930488"/>
                </a:lnTo>
                <a:lnTo>
                  <a:pt x="6313119" y="1884299"/>
                </a:lnTo>
                <a:lnTo>
                  <a:pt x="6294933" y="1838985"/>
                </a:lnTo>
                <a:lnTo>
                  <a:pt x="6275514" y="1794573"/>
                </a:lnTo>
                <a:lnTo>
                  <a:pt x="6254864" y="1751076"/>
                </a:lnTo>
                <a:lnTo>
                  <a:pt x="6233033" y="1708531"/>
                </a:lnTo>
                <a:lnTo>
                  <a:pt x="6210033" y="1666951"/>
                </a:lnTo>
                <a:lnTo>
                  <a:pt x="6185890" y="1626362"/>
                </a:lnTo>
                <a:lnTo>
                  <a:pt x="6160617" y="1586763"/>
                </a:lnTo>
                <a:lnTo>
                  <a:pt x="6134265" y="1548206"/>
                </a:lnTo>
                <a:lnTo>
                  <a:pt x="6106833" y="1510690"/>
                </a:lnTo>
                <a:lnTo>
                  <a:pt x="6078359" y="1474241"/>
                </a:lnTo>
                <a:lnTo>
                  <a:pt x="6048870" y="1438884"/>
                </a:lnTo>
                <a:lnTo>
                  <a:pt x="6018377" y="1404632"/>
                </a:lnTo>
                <a:lnTo>
                  <a:pt x="5986919" y="1371523"/>
                </a:lnTo>
                <a:lnTo>
                  <a:pt x="5954509" y="1339557"/>
                </a:lnTo>
                <a:lnTo>
                  <a:pt x="5921172" y="1308760"/>
                </a:lnTo>
                <a:lnTo>
                  <a:pt x="5886945" y="1279156"/>
                </a:lnTo>
                <a:lnTo>
                  <a:pt x="5851842" y="1250759"/>
                </a:lnTo>
                <a:lnTo>
                  <a:pt x="5815889" y="1223606"/>
                </a:lnTo>
                <a:lnTo>
                  <a:pt x="5779109" y="1197698"/>
                </a:lnTo>
                <a:lnTo>
                  <a:pt x="5741530" y="1173073"/>
                </a:lnTo>
                <a:lnTo>
                  <a:pt x="5703176" y="1149743"/>
                </a:lnTo>
                <a:lnTo>
                  <a:pt x="5664073" y="1127734"/>
                </a:lnTo>
                <a:lnTo>
                  <a:pt x="5624246" y="1107059"/>
                </a:lnTo>
                <a:lnTo>
                  <a:pt x="5583707" y="1087729"/>
                </a:lnTo>
                <a:lnTo>
                  <a:pt x="5542508" y="1069797"/>
                </a:lnTo>
                <a:lnTo>
                  <a:pt x="5500649" y="1053249"/>
                </a:lnTo>
                <a:lnTo>
                  <a:pt x="5452567" y="1036815"/>
                </a:lnTo>
                <a:lnTo>
                  <a:pt x="5403227" y="1021816"/>
                </a:lnTo>
                <a:lnTo>
                  <a:pt x="5352821" y="1008392"/>
                </a:lnTo>
                <a:lnTo>
                  <a:pt x="5301526" y="996657"/>
                </a:lnTo>
                <a:lnTo>
                  <a:pt x="5249519" y="986777"/>
                </a:lnTo>
                <a:lnTo>
                  <a:pt x="5197005" y="978852"/>
                </a:lnTo>
                <a:lnTo>
                  <a:pt x="5144160" y="973035"/>
                </a:lnTo>
                <a:lnTo>
                  <a:pt x="5126482" y="971829"/>
                </a:lnTo>
                <a:lnTo>
                  <a:pt x="4943195" y="971829"/>
                </a:lnTo>
                <a:lnTo>
                  <a:pt x="4881791" y="977607"/>
                </a:lnTo>
                <a:lnTo>
                  <a:pt x="4830762" y="984770"/>
                </a:lnTo>
                <a:lnTo>
                  <a:pt x="4780381" y="993863"/>
                </a:lnTo>
                <a:lnTo>
                  <a:pt x="4730699" y="1004824"/>
                </a:lnTo>
                <a:lnTo>
                  <a:pt x="4681740" y="1017612"/>
                </a:lnTo>
                <a:lnTo>
                  <a:pt x="4633582" y="1032167"/>
                </a:lnTo>
                <a:lnTo>
                  <a:pt x="4586249" y="1048448"/>
                </a:lnTo>
                <a:lnTo>
                  <a:pt x="4583252" y="1050048"/>
                </a:lnTo>
                <a:lnTo>
                  <a:pt x="4580267" y="1050048"/>
                </a:lnTo>
                <a:lnTo>
                  <a:pt x="4577270" y="1051648"/>
                </a:lnTo>
                <a:lnTo>
                  <a:pt x="4535856" y="1068565"/>
                </a:lnTo>
                <a:lnTo>
                  <a:pt x="4495050" y="1086853"/>
                </a:lnTo>
                <a:lnTo>
                  <a:pt x="4454868" y="1106500"/>
                </a:lnTo>
                <a:lnTo>
                  <a:pt x="4415358" y="1127493"/>
                </a:lnTo>
                <a:lnTo>
                  <a:pt x="4376521" y="1149794"/>
                </a:lnTo>
                <a:lnTo>
                  <a:pt x="4338396" y="1173391"/>
                </a:lnTo>
                <a:lnTo>
                  <a:pt x="4301007" y="1198257"/>
                </a:lnTo>
                <a:lnTo>
                  <a:pt x="4264393" y="1224381"/>
                </a:lnTo>
                <a:lnTo>
                  <a:pt x="4228554" y="1251750"/>
                </a:lnTo>
                <a:lnTo>
                  <a:pt x="4193540" y="1280312"/>
                </a:lnTo>
                <a:lnTo>
                  <a:pt x="4159364" y="1310081"/>
                </a:lnTo>
                <a:lnTo>
                  <a:pt x="4126065" y="1341018"/>
                </a:lnTo>
                <a:lnTo>
                  <a:pt x="4093654" y="1373098"/>
                </a:lnTo>
                <a:lnTo>
                  <a:pt x="4062171" y="1406309"/>
                </a:lnTo>
                <a:lnTo>
                  <a:pt x="4031640" y="1440624"/>
                </a:lnTo>
                <a:lnTo>
                  <a:pt x="4002087" y="1476032"/>
                </a:lnTo>
                <a:lnTo>
                  <a:pt x="3973538" y="1512493"/>
                </a:lnTo>
                <a:lnTo>
                  <a:pt x="3946004" y="1550009"/>
                </a:lnTo>
                <a:lnTo>
                  <a:pt x="3919537" y="1588554"/>
                </a:lnTo>
                <a:lnTo>
                  <a:pt x="3894150" y="1628089"/>
                </a:lnTo>
                <a:lnTo>
                  <a:pt x="3869867" y="1668614"/>
                </a:lnTo>
                <a:lnTo>
                  <a:pt x="3846728" y="1710105"/>
                </a:lnTo>
                <a:lnTo>
                  <a:pt x="3824744" y="1752536"/>
                </a:lnTo>
                <a:lnTo>
                  <a:pt x="3803942" y="1795881"/>
                </a:lnTo>
                <a:lnTo>
                  <a:pt x="3784358" y="1840115"/>
                </a:lnTo>
                <a:lnTo>
                  <a:pt x="3766020" y="1885238"/>
                </a:lnTo>
                <a:lnTo>
                  <a:pt x="3748951" y="1931225"/>
                </a:lnTo>
                <a:lnTo>
                  <a:pt x="3733177" y="1978037"/>
                </a:lnTo>
                <a:lnTo>
                  <a:pt x="3718712" y="2025662"/>
                </a:lnTo>
                <a:lnTo>
                  <a:pt x="3705593" y="2074164"/>
                </a:lnTo>
                <a:lnTo>
                  <a:pt x="3693782" y="2123681"/>
                </a:lnTo>
                <a:lnTo>
                  <a:pt x="3683533" y="2173236"/>
                </a:lnTo>
                <a:lnTo>
                  <a:pt x="3674618" y="2223909"/>
                </a:lnTo>
                <a:lnTo>
                  <a:pt x="3667163" y="2275306"/>
                </a:lnTo>
                <a:lnTo>
                  <a:pt x="3661194" y="2327376"/>
                </a:lnTo>
                <a:lnTo>
                  <a:pt x="3656723" y="2380132"/>
                </a:lnTo>
                <a:lnTo>
                  <a:pt x="3653777" y="2433523"/>
                </a:lnTo>
                <a:lnTo>
                  <a:pt x="3652405" y="2487549"/>
                </a:lnTo>
                <a:lnTo>
                  <a:pt x="3652405" y="6781000"/>
                </a:lnTo>
                <a:lnTo>
                  <a:pt x="6425514" y="6781000"/>
                </a:lnTo>
                <a:close/>
              </a:path>
              <a:path w="13243560" h="6781165">
                <a:moveTo>
                  <a:pt x="8822601" y="6781000"/>
                </a:moveTo>
                <a:lnTo>
                  <a:pt x="8822538" y="3472916"/>
                </a:lnTo>
                <a:lnTo>
                  <a:pt x="8821026" y="3419678"/>
                </a:lnTo>
                <a:lnTo>
                  <a:pt x="8817483" y="3364674"/>
                </a:lnTo>
                <a:lnTo>
                  <a:pt x="8812009" y="3310598"/>
                </a:lnTo>
                <a:lnTo>
                  <a:pt x="8804656" y="3257486"/>
                </a:lnTo>
                <a:lnTo>
                  <a:pt x="8795461" y="3205378"/>
                </a:lnTo>
                <a:lnTo>
                  <a:pt x="8784438" y="3154197"/>
                </a:lnTo>
                <a:lnTo>
                  <a:pt x="8771699" y="3104286"/>
                </a:lnTo>
                <a:lnTo>
                  <a:pt x="8757234" y="3055378"/>
                </a:lnTo>
                <a:lnTo>
                  <a:pt x="8741067" y="3007614"/>
                </a:lnTo>
                <a:lnTo>
                  <a:pt x="8723287" y="2961043"/>
                </a:lnTo>
                <a:lnTo>
                  <a:pt x="8703894" y="2915678"/>
                </a:lnTo>
                <a:lnTo>
                  <a:pt x="8682952" y="2871571"/>
                </a:lnTo>
                <a:lnTo>
                  <a:pt x="8660511" y="2828760"/>
                </a:lnTo>
                <a:lnTo>
                  <a:pt x="8636584" y="2787269"/>
                </a:lnTo>
                <a:lnTo>
                  <a:pt x="8611235" y="2747137"/>
                </a:lnTo>
                <a:lnTo>
                  <a:pt x="8584501" y="2708414"/>
                </a:lnTo>
                <a:lnTo>
                  <a:pt x="8556422" y="2671127"/>
                </a:lnTo>
                <a:lnTo>
                  <a:pt x="8527021" y="2635300"/>
                </a:lnTo>
                <a:lnTo>
                  <a:pt x="8496376" y="2600998"/>
                </a:lnTo>
                <a:lnTo>
                  <a:pt x="8464499" y="2568232"/>
                </a:lnTo>
                <a:lnTo>
                  <a:pt x="8431441" y="2537053"/>
                </a:lnTo>
                <a:lnTo>
                  <a:pt x="8397253" y="2507488"/>
                </a:lnTo>
                <a:lnTo>
                  <a:pt x="8361959" y="2479586"/>
                </a:lnTo>
                <a:lnTo>
                  <a:pt x="8325612" y="2453373"/>
                </a:lnTo>
                <a:lnTo>
                  <a:pt x="8288248" y="2428887"/>
                </a:lnTo>
                <a:lnTo>
                  <a:pt x="8249907" y="2406167"/>
                </a:lnTo>
                <a:lnTo>
                  <a:pt x="8210639" y="2385237"/>
                </a:lnTo>
                <a:lnTo>
                  <a:pt x="8170481" y="2366162"/>
                </a:lnTo>
                <a:lnTo>
                  <a:pt x="8129473" y="2348954"/>
                </a:lnTo>
                <a:lnTo>
                  <a:pt x="8082966" y="2332596"/>
                </a:lnTo>
                <a:lnTo>
                  <a:pt x="8034960" y="2318143"/>
                </a:lnTo>
                <a:lnTo>
                  <a:pt x="7985773" y="2305824"/>
                </a:lnTo>
                <a:lnTo>
                  <a:pt x="7935671" y="2295868"/>
                </a:lnTo>
                <a:lnTo>
                  <a:pt x="7884960" y="2288489"/>
                </a:lnTo>
                <a:lnTo>
                  <a:pt x="7847889" y="2285149"/>
                </a:lnTo>
                <a:lnTo>
                  <a:pt x="7714183" y="2285149"/>
                </a:lnTo>
                <a:lnTo>
                  <a:pt x="7632878" y="2294382"/>
                </a:lnTo>
                <a:lnTo>
                  <a:pt x="7584326" y="2303551"/>
                </a:lnTo>
                <a:lnTo>
                  <a:pt x="7536650" y="2315121"/>
                </a:lnTo>
                <a:lnTo>
                  <a:pt x="7489914" y="2329027"/>
                </a:lnTo>
                <a:lnTo>
                  <a:pt x="7444194" y="2345182"/>
                </a:lnTo>
                <a:lnTo>
                  <a:pt x="7441946" y="2346439"/>
                </a:lnTo>
                <a:lnTo>
                  <a:pt x="7439698" y="2346439"/>
                </a:lnTo>
                <a:lnTo>
                  <a:pt x="7437463" y="2347696"/>
                </a:lnTo>
                <a:lnTo>
                  <a:pt x="7396886" y="2365286"/>
                </a:lnTo>
                <a:lnTo>
                  <a:pt x="7357097" y="2384717"/>
                </a:lnTo>
                <a:lnTo>
                  <a:pt x="7318134" y="2405951"/>
                </a:lnTo>
                <a:lnTo>
                  <a:pt x="7280059" y="2428976"/>
                </a:lnTo>
                <a:lnTo>
                  <a:pt x="7242911" y="2453729"/>
                </a:lnTo>
                <a:lnTo>
                  <a:pt x="7206716" y="2480170"/>
                </a:lnTo>
                <a:lnTo>
                  <a:pt x="7171550" y="2508288"/>
                </a:lnTo>
                <a:lnTo>
                  <a:pt x="7137425" y="2538031"/>
                </a:lnTo>
                <a:lnTo>
                  <a:pt x="7104418" y="2569362"/>
                </a:lnTo>
                <a:lnTo>
                  <a:pt x="7072554" y="2602242"/>
                </a:lnTo>
                <a:lnTo>
                  <a:pt x="7041870" y="2636634"/>
                </a:lnTo>
                <a:lnTo>
                  <a:pt x="7012432" y="2672511"/>
                </a:lnTo>
                <a:lnTo>
                  <a:pt x="6984263" y="2709837"/>
                </a:lnTo>
                <a:lnTo>
                  <a:pt x="6957428" y="2748559"/>
                </a:lnTo>
                <a:lnTo>
                  <a:pt x="6931965" y="2788640"/>
                </a:lnTo>
                <a:lnTo>
                  <a:pt x="6907911" y="2830068"/>
                </a:lnTo>
                <a:lnTo>
                  <a:pt x="6885318" y="2872778"/>
                </a:lnTo>
                <a:lnTo>
                  <a:pt x="6864236" y="2916758"/>
                </a:lnTo>
                <a:lnTo>
                  <a:pt x="6844703" y="2961944"/>
                </a:lnTo>
                <a:lnTo>
                  <a:pt x="6826758" y="3008325"/>
                </a:lnTo>
                <a:lnTo>
                  <a:pt x="6810438" y="3055848"/>
                </a:lnTo>
                <a:lnTo>
                  <a:pt x="6795821" y="3104489"/>
                </a:lnTo>
                <a:lnTo>
                  <a:pt x="6782905" y="3154286"/>
                </a:lnTo>
                <a:lnTo>
                  <a:pt x="6771805" y="3204946"/>
                </a:lnTo>
                <a:lnTo>
                  <a:pt x="6762496" y="3256686"/>
                </a:lnTo>
                <a:lnTo>
                  <a:pt x="6755041" y="3309391"/>
                </a:lnTo>
                <a:lnTo>
                  <a:pt x="6749504" y="3363023"/>
                </a:lnTo>
                <a:lnTo>
                  <a:pt x="6745922" y="3417544"/>
                </a:lnTo>
                <a:lnTo>
                  <a:pt x="6744322" y="3472916"/>
                </a:lnTo>
                <a:lnTo>
                  <a:pt x="6744322" y="6781000"/>
                </a:lnTo>
                <a:lnTo>
                  <a:pt x="8822601" y="6781000"/>
                </a:lnTo>
                <a:close/>
              </a:path>
              <a:path w="13243560" h="6781165">
                <a:moveTo>
                  <a:pt x="11272355" y="6781012"/>
                </a:moveTo>
                <a:lnTo>
                  <a:pt x="11272291" y="3534181"/>
                </a:lnTo>
                <a:lnTo>
                  <a:pt x="11270793" y="3480943"/>
                </a:lnTo>
                <a:lnTo>
                  <a:pt x="11267250" y="3425939"/>
                </a:lnTo>
                <a:lnTo>
                  <a:pt x="11261776" y="3371862"/>
                </a:lnTo>
                <a:lnTo>
                  <a:pt x="11254423" y="3318751"/>
                </a:lnTo>
                <a:lnTo>
                  <a:pt x="11245228" y="3266630"/>
                </a:lnTo>
                <a:lnTo>
                  <a:pt x="11234204" y="3215462"/>
                </a:lnTo>
                <a:lnTo>
                  <a:pt x="11221466" y="3165538"/>
                </a:lnTo>
                <a:lnTo>
                  <a:pt x="11206988" y="3116643"/>
                </a:lnTo>
                <a:lnTo>
                  <a:pt x="11190834" y="3068878"/>
                </a:lnTo>
                <a:lnTo>
                  <a:pt x="11173041" y="3022308"/>
                </a:lnTo>
                <a:lnTo>
                  <a:pt x="11153661" y="2976943"/>
                </a:lnTo>
                <a:lnTo>
                  <a:pt x="11132718" y="2932836"/>
                </a:lnTo>
                <a:lnTo>
                  <a:pt x="11110265" y="2890024"/>
                </a:lnTo>
                <a:lnTo>
                  <a:pt x="11086351" y="2848533"/>
                </a:lnTo>
                <a:lnTo>
                  <a:pt x="11061002" y="2808401"/>
                </a:lnTo>
                <a:lnTo>
                  <a:pt x="11034255" y="2769679"/>
                </a:lnTo>
                <a:lnTo>
                  <a:pt x="11006176" y="2732379"/>
                </a:lnTo>
                <a:lnTo>
                  <a:pt x="10976788" y="2696565"/>
                </a:lnTo>
                <a:lnTo>
                  <a:pt x="10946130" y="2662263"/>
                </a:lnTo>
                <a:lnTo>
                  <a:pt x="10914266" y="2629497"/>
                </a:lnTo>
                <a:lnTo>
                  <a:pt x="10881208" y="2598318"/>
                </a:lnTo>
                <a:lnTo>
                  <a:pt x="10847007" y="2568752"/>
                </a:lnTo>
                <a:lnTo>
                  <a:pt x="10811726" y="2540851"/>
                </a:lnTo>
                <a:lnTo>
                  <a:pt x="10775366" y="2514638"/>
                </a:lnTo>
                <a:lnTo>
                  <a:pt x="10738002" y="2490139"/>
                </a:lnTo>
                <a:lnTo>
                  <a:pt x="10699674" y="2467419"/>
                </a:lnTo>
                <a:lnTo>
                  <a:pt x="10660405" y="2446502"/>
                </a:lnTo>
                <a:lnTo>
                  <a:pt x="10620235" y="2427414"/>
                </a:lnTo>
                <a:lnTo>
                  <a:pt x="10579227" y="2410206"/>
                </a:lnTo>
                <a:lnTo>
                  <a:pt x="10532720" y="2393848"/>
                </a:lnTo>
                <a:lnTo>
                  <a:pt x="10484726" y="2379408"/>
                </a:lnTo>
                <a:lnTo>
                  <a:pt x="10435526" y="2367089"/>
                </a:lnTo>
                <a:lnTo>
                  <a:pt x="10385425" y="2357132"/>
                </a:lnTo>
                <a:lnTo>
                  <a:pt x="10334727" y="2349741"/>
                </a:lnTo>
                <a:lnTo>
                  <a:pt x="10297643" y="2346401"/>
                </a:lnTo>
                <a:lnTo>
                  <a:pt x="10163937" y="2346401"/>
                </a:lnTo>
                <a:lnTo>
                  <a:pt x="10082632" y="2355646"/>
                </a:lnTo>
                <a:lnTo>
                  <a:pt x="10034092" y="2364803"/>
                </a:lnTo>
                <a:lnTo>
                  <a:pt x="9986404" y="2376386"/>
                </a:lnTo>
                <a:lnTo>
                  <a:pt x="9939668" y="2390292"/>
                </a:lnTo>
                <a:lnTo>
                  <a:pt x="9893948" y="2406446"/>
                </a:lnTo>
                <a:lnTo>
                  <a:pt x="9891700" y="2407704"/>
                </a:lnTo>
                <a:lnTo>
                  <a:pt x="9889465" y="2407704"/>
                </a:lnTo>
                <a:lnTo>
                  <a:pt x="9887217" y="2408961"/>
                </a:lnTo>
                <a:lnTo>
                  <a:pt x="9846640" y="2426538"/>
                </a:lnTo>
                <a:lnTo>
                  <a:pt x="9806851" y="2445969"/>
                </a:lnTo>
                <a:lnTo>
                  <a:pt x="9767900" y="2467216"/>
                </a:lnTo>
                <a:lnTo>
                  <a:pt x="9729826" y="2490228"/>
                </a:lnTo>
                <a:lnTo>
                  <a:pt x="9692665" y="2514981"/>
                </a:lnTo>
                <a:lnTo>
                  <a:pt x="9656483" y="2541435"/>
                </a:lnTo>
                <a:lnTo>
                  <a:pt x="9621304" y="2569553"/>
                </a:lnTo>
                <a:lnTo>
                  <a:pt x="9587192" y="2599296"/>
                </a:lnTo>
                <a:lnTo>
                  <a:pt x="9554172" y="2630614"/>
                </a:lnTo>
                <a:lnTo>
                  <a:pt x="9522308" y="2663507"/>
                </a:lnTo>
                <a:lnTo>
                  <a:pt x="9491624" y="2697899"/>
                </a:lnTo>
                <a:lnTo>
                  <a:pt x="9462186" y="2733776"/>
                </a:lnTo>
                <a:lnTo>
                  <a:pt x="9434030" y="2771089"/>
                </a:lnTo>
                <a:lnTo>
                  <a:pt x="9407195" y="2809811"/>
                </a:lnTo>
                <a:lnTo>
                  <a:pt x="9381731" y="2849905"/>
                </a:lnTo>
                <a:lnTo>
                  <a:pt x="9357677" y="2891332"/>
                </a:lnTo>
                <a:lnTo>
                  <a:pt x="9335084" y="2934043"/>
                </a:lnTo>
                <a:lnTo>
                  <a:pt x="9313989" y="2978010"/>
                </a:lnTo>
                <a:lnTo>
                  <a:pt x="9294457" y="3023209"/>
                </a:lnTo>
                <a:lnTo>
                  <a:pt x="9276512" y="3069590"/>
                </a:lnTo>
                <a:lnTo>
                  <a:pt x="9260205" y="3117113"/>
                </a:lnTo>
                <a:lnTo>
                  <a:pt x="9245575" y="3165754"/>
                </a:lnTo>
                <a:lnTo>
                  <a:pt x="9232659" y="3215551"/>
                </a:lnTo>
                <a:lnTo>
                  <a:pt x="9221559" y="3266198"/>
                </a:lnTo>
                <a:lnTo>
                  <a:pt x="9212250" y="3317951"/>
                </a:lnTo>
                <a:lnTo>
                  <a:pt x="9204808" y="3370656"/>
                </a:lnTo>
                <a:lnTo>
                  <a:pt x="9199270" y="3424288"/>
                </a:lnTo>
                <a:lnTo>
                  <a:pt x="9195676" y="3478809"/>
                </a:lnTo>
                <a:lnTo>
                  <a:pt x="9194089" y="3534181"/>
                </a:lnTo>
                <a:lnTo>
                  <a:pt x="9194089" y="6781012"/>
                </a:lnTo>
                <a:lnTo>
                  <a:pt x="11272355" y="6781012"/>
                </a:lnTo>
                <a:close/>
              </a:path>
              <a:path w="13243560" h="6781165">
                <a:moveTo>
                  <a:pt x="13243001" y="6750812"/>
                </a:moveTo>
                <a:lnTo>
                  <a:pt x="13242925" y="4377639"/>
                </a:lnTo>
                <a:lnTo>
                  <a:pt x="13240804" y="4325696"/>
                </a:lnTo>
                <a:lnTo>
                  <a:pt x="13235534" y="4273258"/>
                </a:lnTo>
                <a:lnTo>
                  <a:pt x="13227304" y="4222153"/>
                </a:lnTo>
                <a:lnTo>
                  <a:pt x="13216166" y="4172470"/>
                </a:lnTo>
                <a:lnTo>
                  <a:pt x="13202323" y="4124464"/>
                </a:lnTo>
                <a:lnTo>
                  <a:pt x="13185661" y="4077639"/>
                </a:lnTo>
                <a:lnTo>
                  <a:pt x="13166471" y="4032643"/>
                </a:lnTo>
                <a:lnTo>
                  <a:pt x="13144767" y="3989349"/>
                </a:lnTo>
                <a:lnTo>
                  <a:pt x="13120662" y="3947845"/>
                </a:lnTo>
                <a:lnTo>
                  <a:pt x="13094246" y="3908196"/>
                </a:lnTo>
                <a:lnTo>
                  <a:pt x="13065595" y="3870477"/>
                </a:lnTo>
                <a:lnTo>
                  <a:pt x="13034836" y="3834765"/>
                </a:lnTo>
                <a:lnTo>
                  <a:pt x="13002044" y="3801135"/>
                </a:lnTo>
                <a:lnTo>
                  <a:pt x="12967310" y="3769652"/>
                </a:lnTo>
                <a:lnTo>
                  <a:pt x="12930746" y="3740404"/>
                </a:lnTo>
                <a:lnTo>
                  <a:pt x="12892431" y="3713454"/>
                </a:lnTo>
                <a:lnTo>
                  <a:pt x="12852464" y="3688880"/>
                </a:lnTo>
                <a:lnTo>
                  <a:pt x="12810935" y="3666756"/>
                </a:lnTo>
                <a:lnTo>
                  <a:pt x="12767945" y="3647148"/>
                </a:lnTo>
                <a:lnTo>
                  <a:pt x="12723597" y="3630155"/>
                </a:lnTo>
                <a:lnTo>
                  <a:pt x="12674473" y="3615271"/>
                </a:lnTo>
                <a:lnTo>
                  <a:pt x="12623343" y="3602990"/>
                </a:lnTo>
                <a:lnTo>
                  <a:pt x="12570790" y="3593731"/>
                </a:lnTo>
                <a:lnTo>
                  <a:pt x="12517438" y="3587877"/>
                </a:lnTo>
                <a:lnTo>
                  <a:pt x="12463894" y="3585832"/>
                </a:lnTo>
                <a:lnTo>
                  <a:pt x="12410859" y="3587610"/>
                </a:lnTo>
                <a:lnTo>
                  <a:pt x="12358802" y="3592842"/>
                </a:lnTo>
                <a:lnTo>
                  <a:pt x="12307888" y="3601364"/>
                </a:lnTo>
                <a:lnTo>
                  <a:pt x="12258243" y="3613023"/>
                </a:lnTo>
                <a:lnTo>
                  <a:pt x="12210072" y="3627640"/>
                </a:lnTo>
                <a:lnTo>
                  <a:pt x="12208383" y="3628479"/>
                </a:lnTo>
                <a:lnTo>
                  <a:pt x="12206707" y="3628479"/>
                </a:lnTo>
                <a:lnTo>
                  <a:pt x="12205018" y="3629317"/>
                </a:lnTo>
                <a:lnTo>
                  <a:pt x="12161126" y="3646678"/>
                </a:lnTo>
                <a:lnTo>
                  <a:pt x="12118492" y="3666591"/>
                </a:lnTo>
                <a:lnTo>
                  <a:pt x="12077256" y="3688994"/>
                </a:lnTo>
                <a:lnTo>
                  <a:pt x="12037479" y="3713810"/>
                </a:lnTo>
                <a:lnTo>
                  <a:pt x="11999290" y="3740962"/>
                </a:lnTo>
                <a:lnTo>
                  <a:pt x="11962790" y="3770376"/>
                </a:lnTo>
                <a:lnTo>
                  <a:pt x="11928069" y="3801961"/>
                </a:lnTo>
                <a:lnTo>
                  <a:pt x="11895226" y="3835679"/>
                </a:lnTo>
                <a:lnTo>
                  <a:pt x="11864391" y="3871417"/>
                </a:lnTo>
                <a:lnTo>
                  <a:pt x="11835638" y="3909123"/>
                </a:lnTo>
                <a:lnTo>
                  <a:pt x="11809082" y="3948709"/>
                </a:lnTo>
                <a:lnTo>
                  <a:pt x="11784813" y="3990124"/>
                </a:lnTo>
                <a:lnTo>
                  <a:pt x="11762956" y="4033266"/>
                </a:lnTo>
                <a:lnTo>
                  <a:pt x="11743588" y="4078071"/>
                </a:lnTo>
                <a:lnTo>
                  <a:pt x="11726888" y="4124274"/>
                </a:lnTo>
                <a:lnTo>
                  <a:pt x="11712766" y="4172369"/>
                </a:lnTo>
                <a:lnTo>
                  <a:pt x="11701513" y="4221708"/>
                </a:lnTo>
                <a:lnTo>
                  <a:pt x="11693169" y="4272419"/>
                </a:lnTo>
                <a:lnTo>
                  <a:pt x="11687835" y="4324426"/>
                </a:lnTo>
                <a:lnTo>
                  <a:pt x="11686045" y="4367174"/>
                </a:lnTo>
                <a:lnTo>
                  <a:pt x="11686045" y="6750812"/>
                </a:lnTo>
                <a:lnTo>
                  <a:pt x="13243001" y="6750812"/>
                </a:lnTo>
                <a:close/>
              </a:path>
            </a:pathLst>
          </a:custGeom>
          <a:solidFill>
            <a:srgbClr val="8FD0DA">
              <a:alpha val="80778"/>
            </a:srgbClr>
          </a:solidFill>
        </p:spPr>
        <p:txBody>
          <a:bodyPr wrap="square" lIns="0" tIns="0" rIns="0" bIns="0" rtlCol="0"/>
          <a:lstStyle/>
          <a:p>
            <a:endParaRPr/>
          </a:p>
        </p:txBody>
      </p:sp>
      <p:pic>
        <p:nvPicPr>
          <p:cNvPr id="17" name="object 10">
            <a:extLst>
              <a:ext uri="{FF2B5EF4-FFF2-40B4-BE49-F238E27FC236}">
                <a16:creationId xmlns:a16="http://schemas.microsoft.com/office/drawing/2014/main" id="{0A707DEB-FE89-F197-FAB3-95A4BAEA6C64}"/>
              </a:ext>
            </a:extLst>
          </p:cNvPr>
          <p:cNvPicPr/>
          <p:nvPr/>
        </p:nvPicPr>
        <p:blipFill>
          <a:blip r:embed="rId3" cstate="print"/>
          <a:stretch>
            <a:fillRect/>
          </a:stretch>
        </p:blipFill>
        <p:spPr>
          <a:xfrm>
            <a:off x="400983" y="1175871"/>
            <a:ext cx="2263352" cy="952415"/>
          </a:xfrm>
          <a:prstGeom prst="rect">
            <a:avLst/>
          </a:prstGeom>
        </p:spPr>
      </p:pic>
      <p:pic>
        <p:nvPicPr>
          <p:cNvPr id="18" name="object 11">
            <a:extLst>
              <a:ext uri="{FF2B5EF4-FFF2-40B4-BE49-F238E27FC236}">
                <a16:creationId xmlns:a16="http://schemas.microsoft.com/office/drawing/2014/main" id="{9AD17935-A7F9-61AA-13DB-22C524F1797E}"/>
              </a:ext>
            </a:extLst>
          </p:cNvPr>
          <p:cNvPicPr/>
          <p:nvPr/>
        </p:nvPicPr>
        <p:blipFill>
          <a:blip r:embed="rId4" cstate="print"/>
          <a:stretch>
            <a:fillRect/>
          </a:stretch>
        </p:blipFill>
        <p:spPr>
          <a:xfrm>
            <a:off x="3270234" y="1944261"/>
            <a:ext cx="2228300" cy="1336610"/>
          </a:xfrm>
          <a:prstGeom prst="rect">
            <a:avLst/>
          </a:prstGeom>
        </p:spPr>
      </p:pic>
      <p:pic>
        <p:nvPicPr>
          <p:cNvPr id="19" name="object 12">
            <a:extLst>
              <a:ext uri="{FF2B5EF4-FFF2-40B4-BE49-F238E27FC236}">
                <a16:creationId xmlns:a16="http://schemas.microsoft.com/office/drawing/2014/main" id="{5AC94402-67CD-25DF-F7D1-C8010EE0588E}"/>
              </a:ext>
            </a:extLst>
          </p:cNvPr>
          <p:cNvPicPr/>
          <p:nvPr/>
        </p:nvPicPr>
        <p:blipFill>
          <a:blip r:embed="rId5" cstate="print"/>
          <a:stretch>
            <a:fillRect/>
          </a:stretch>
        </p:blipFill>
        <p:spPr>
          <a:xfrm>
            <a:off x="834125" y="2141201"/>
            <a:ext cx="1394565" cy="949187"/>
          </a:xfrm>
          <a:prstGeom prst="rect">
            <a:avLst/>
          </a:prstGeom>
        </p:spPr>
      </p:pic>
      <p:pic>
        <p:nvPicPr>
          <p:cNvPr id="20" name="object 13">
            <a:extLst>
              <a:ext uri="{FF2B5EF4-FFF2-40B4-BE49-F238E27FC236}">
                <a16:creationId xmlns:a16="http://schemas.microsoft.com/office/drawing/2014/main" id="{7CBE9126-07A1-76D5-BDA4-1F4CAC8694C8}"/>
              </a:ext>
            </a:extLst>
          </p:cNvPr>
          <p:cNvPicPr/>
          <p:nvPr/>
        </p:nvPicPr>
        <p:blipFill>
          <a:blip r:embed="rId6" cstate="print"/>
          <a:stretch>
            <a:fillRect/>
          </a:stretch>
        </p:blipFill>
        <p:spPr>
          <a:xfrm>
            <a:off x="3700872" y="3103303"/>
            <a:ext cx="1372032" cy="952415"/>
          </a:xfrm>
          <a:prstGeom prst="rect">
            <a:avLst/>
          </a:prstGeom>
        </p:spPr>
      </p:pic>
      <p:pic>
        <p:nvPicPr>
          <p:cNvPr id="21" name="object 14">
            <a:extLst>
              <a:ext uri="{FF2B5EF4-FFF2-40B4-BE49-F238E27FC236}">
                <a16:creationId xmlns:a16="http://schemas.microsoft.com/office/drawing/2014/main" id="{47BEC866-27C2-C937-1FFD-7C853A40DA30}"/>
              </a:ext>
            </a:extLst>
          </p:cNvPr>
          <p:cNvPicPr/>
          <p:nvPr/>
        </p:nvPicPr>
        <p:blipFill>
          <a:blip r:embed="rId7" cstate="print"/>
          <a:stretch>
            <a:fillRect/>
          </a:stretch>
        </p:blipFill>
        <p:spPr>
          <a:xfrm>
            <a:off x="5936684" y="4507713"/>
            <a:ext cx="1276891" cy="952415"/>
          </a:xfrm>
          <a:prstGeom prst="rect">
            <a:avLst/>
          </a:prstGeom>
        </p:spPr>
      </p:pic>
      <p:pic>
        <p:nvPicPr>
          <p:cNvPr id="22" name="object 15">
            <a:extLst>
              <a:ext uri="{FF2B5EF4-FFF2-40B4-BE49-F238E27FC236}">
                <a16:creationId xmlns:a16="http://schemas.microsoft.com/office/drawing/2014/main" id="{8745CCD8-3EC0-5054-88FF-B7AD7B7F0758}"/>
              </a:ext>
            </a:extLst>
          </p:cNvPr>
          <p:cNvPicPr/>
          <p:nvPr/>
        </p:nvPicPr>
        <p:blipFill>
          <a:blip r:embed="rId8" cstate="print"/>
          <a:stretch>
            <a:fillRect/>
          </a:stretch>
        </p:blipFill>
        <p:spPr>
          <a:xfrm>
            <a:off x="9872515" y="5624784"/>
            <a:ext cx="1121661" cy="952415"/>
          </a:xfrm>
          <a:prstGeom prst="rect">
            <a:avLst/>
          </a:prstGeom>
        </p:spPr>
      </p:pic>
      <p:pic>
        <p:nvPicPr>
          <p:cNvPr id="23" name="object 16">
            <a:extLst>
              <a:ext uri="{FF2B5EF4-FFF2-40B4-BE49-F238E27FC236}">
                <a16:creationId xmlns:a16="http://schemas.microsoft.com/office/drawing/2014/main" id="{43702A5B-C3DB-C2FD-F31A-16F1325347EB}"/>
              </a:ext>
            </a:extLst>
          </p:cNvPr>
          <p:cNvPicPr/>
          <p:nvPr/>
        </p:nvPicPr>
        <p:blipFill>
          <a:blip r:embed="rId9" cstate="print"/>
          <a:stretch>
            <a:fillRect/>
          </a:stretch>
        </p:blipFill>
        <p:spPr>
          <a:xfrm>
            <a:off x="9918286" y="5300487"/>
            <a:ext cx="1241839" cy="500421"/>
          </a:xfrm>
          <a:prstGeom prst="rect">
            <a:avLst/>
          </a:prstGeom>
        </p:spPr>
      </p:pic>
      <p:pic>
        <p:nvPicPr>
          <p:cNvPr id="24" name="object 17">
            <a:extLst>
              <a:ext uri="{FF2B5EF4-FFF2-40B4-BE49-F238E27FC236}">
                <a16:creationId xmlns:a16="http://schemas.microsoft.com/office/drawing/2014/main" id="{70F955A9-1E3A-9B43-1D46-562E87CE278A}"/>
              </a:ext>
            </a:extLst>
          </p:cNvPr>
          <p:cNvPicPr/>
          <p:nvPr/>
        </p:nvPicPr>
        <p:blipFill>
          <a:blip r:embed="rId10" cstate="print"/>
          <a:stretch>
            <a:fillRect/>
          </a:stretch>
        </p:blipFill>
        <p:spPr>
          <a:xfrm>
            <a:off x="7949666" y="4507713"/>
            <a:ext cx="1276891" cy="952415"/>
          </a:xfrm>
          <a:prstGeom prst="rect">
            <a:avLst/>
          </a:prstGeom>
        </p:spPr>
      </p:pic>
      <p:pic>
        <p:nvPicPr>
          <p:cNvPr id="25" name="object 5">
            <a:extLst>
              <a:ext uri="{FF2B5EF4-FFF2-40B4-BE49-F238E27FC236}">
                <a16:creationId xmlns:a16="http://schemas.microsoft.com/office/drawing/2014/main" id="{892BFD63-BAB3-E2E5-ED08-782B17AF05D1}"/>
              </a:ext>
            </a:extLst>
          </p:cNvPr>
          <p:cNvPicPr/>
          <p:nvPr/>
        </p:nvPicPr>
        <p:blipFill>
          <a:blip r:embed="rId11" cstate="print"/>
          <a:stretch>
            <a:fillRect/>
          </a:stretch>
        </p:blipFill>
        <p:spPr>
          <a:xfrm>
            <a:off x="5772743" y="3826934"/>
            <a:ext cx="1764791" cy="1051559"/>
          </a:xfrm>
          <a:prstGeom prst="rect">
            <a:avLst/>
          </a:prstGeom>
        </p:spPr>
      </p:pic>
      <p:pic>
        <p:nvPicPr>
          <p:cNvPr id="26" name="object 6">
            <a:extLst>
              <a:ext uri="{FF2B5EF4-FFF2-40B4-BE49-F238E27FC236}">
                <a16:creationId xmlns:a16="http://schemas.microsoft.com/office/drawing/2014/main" id="{2C5C38E8-3F5F-9A1A-5E81-EF68DBB86FC0}"/>
              </a:ext>
            </a:extLst>
          </p:cNvPr>
          <p:cNvPicPr/>
          <p:nvPr/>
        </p:nvPicPr>
        <p:blipFill>
          <a:blip r:embed="rId12" cstate="print"/>
          <a:stretch>
            <a:fillRect/>
          </a:stretch>
        </p:blipFill>
        <p:spPr>
          <a:xfrm>
            <a:off x="8071718" y="4063005"/>
            <a:ext cx="1277111" cy="615695"/>
          </a:xfrm>
          <a:prstGeom prst="rect">
            <a:avLst/>
          </a:prstGeom>
        </p:spPr>
      </p:pic>
      <p:sp>
        <p:nvSpPr>
          <p:cNvPr id="28" name="object 18">
            <a:extLst>
              <a:ext uri="{FF2B5EF4-FFF2-40B4-BE49-F238E27FC236}">
                <a16:creationId xmlns:a16="http://schemas.microsoft.com/office/drawing/2014/main" id="{3F166E9E-AAB1-3E09-4FA2-38945698EED6}"/>
              </a:ext>
            </a:extLst>
          </p:cNvPr>
          <p:cNvSpPr txBox="1"/>
          <p:nvPr/>
        </p:nvSpPr>
        <p:spPr>
          <a:xfrm>
            <a:off x="180182" y="3715912"/>
            <a:ext cx="2685792" cy="3879716"/>
          </a:xfrm>
          <a:prstGeom prst="rect">
            <a:avLst/>
          </a:prstGeom>
        </p:spPr>
        <p:txBody>
          <a:bodyPr vert="horz" wrap="square" lIns="0" tIns="12700" rIns="0" bIns="0" rtlCol="0">
            <a:spAutoFit/>
          </a:bodyPr>
          <a:lstStyle/>
          <a:p>
            <a:pPr marL="12700" marR="5080">
              <a:lnSpc>
                <a:spcPct val="120200"/>
              </a:lnSpc>
              <a:spcBef>
                <a:spcPts val="100"/>
              </a:spcBef>
              <a:tabLst>
                <a:tab pos="777240" algn="l"/>
                <a:tab pos="1278255" algn="l"/>
                <a:tab pos="1751964" algn="l"/>
                <a:tab pos="2233295" algn="l"/>
              </a:tabLst>
            </a:pPr>
            <a:r>
              <a:rPr lang="en-US" sz="1300" i="1" spc="114" dirty="0">
                <a:solidFill>
                  <a:srgbClr val="34405E"/>
                </a:solidFill>
                <a:latin typeface="Verdana"/>
                <a:cs typeface="Verdana"/>
              </a:rPr>
              <a:t>O</a:t>
            </a:r>
            <a:r>
              <a:rPr lang="en-US" sz="1300" i="1" spc="80" dirty="0">
                <a:solidFill>
                  <a:srgbClr val="34405E"/>
                </a:solidFill>
                <a:latin typeface="Verdana"/>
                <a:cs typeface="Verdana"/>
              </a:rPr>
              <a:t>n</a:t>
            </a:r>
            <a:r>
              <a:rPr lang="en-US" sz="1300" i="1" spc="45" dirty="0">
                <a:solidFill>
                  <a:srgbClr val="34405E"/>
                </a:solidFill>
                <a:latin typeface="Verdana"/>
                <a:cs typeface="Verdana"/>
              </a:rPr>
              <a:t>li</a:t>
            </a:r>
            <a:r>
              <a:rPr lang="en-US" sz="1300" i="1" spc="80" dirty="0">
                <a:solidFill>
                  <a:srgbClr val="34405E"/>
                </a:solidFill>
                <a:latin typeface="Verdana"/>
                <a:cs typeface="Verdana"/>
              </a:rPr>
              <a:t>n</a:t>
            </a:r>
            <a:r>
              <a:rPr lang="en-US" sz="1300" i="1" spc="45" dirty="0">
                <a:solidFill>
                  <a:srgbClr val="34405E"/>
                </a:solidFill>
                <a:latin typeface="Verdana"/>
                <a:cs typeface="Verdana"/>
              </a:rPr>
              <a:t>e</a:t>
            </a:r>
            <a:r>
              <a:rPr lang="en-US" sz="1300" i="1" dirty="0">
                <a:solidFill>
                  <a:srgbClr val="34405E"/>
                </a:solidFill>
                <a:latin typeface="Verdana"/>
                <a:cs typeface="Verdana"/>
              </a:rPr>
              <a:t>	</a:t>
            </a:r>
            <a:r>
              <a:rPr lang="en-US" sz="1300" i="1" spc="75" dirty="0">
                <a:solidFill>
                  <a:srgbClr val="34405E"/>
                </a:solidFill>
                <a:latin typeface="Verdana"/>
                <a:cs typeface="Verdana"/>
              </a:rPr>
              <a:t>a</a:t>
            </a:r>
            <a:r>
              <a:rPr lang="en-US" sz="1300" i="1" spc="135" dirty="0">
                <a:solidFill>
                  <a:srgbClr val="34405E"/>
                </a:solidFill>
                <a:latin typeface="Verdana"/>
                <a:cs typeface="Verdana"/>
              </a:rPr>
              <a:t>d</a:t>
            </a:r>
            <a:r>
              <a:rPr lang="en-US" sz="1300" i="1" spc="25" dirty="0">
                <a:solidFill>
                  <a:srgbClr val="34405E"/>
                </a:solidFill>
                <a:latin typeface="Verdana"/>
                <a:cs typeface="Verdana"/>
              </a:rPr>
              <a:t>s</a:t>
            </a:r>
            <a:r>
              <a:rPr lang="en-US" sz="1300" i="1" dirty="0">
                <a:solidFill>
                  <a:srgbClr val="34405E"/>
                </a:solidFill>
                <a:latin typeface="Verdana"/>
                <a:cs typeface="Verdana"/>
              </a:rPr>
              <a:t>	</a:t>
            </a:r>
            <a:r>
              <a:rPr lang="en-US" sz="1300" i="1" spc="75" dirty="0">
                <a:solidFill>
                  <a:srgbClr val="34405E"/>
                </a:solidFill>
                <a:latin typeface="Verdana"/>
                <a:cs typeface="Verdana"/>
              </a:rPr>
              <a:t>a</a:t>
            </a:r>
            <a:r>
              <a:rPr lang="en-US" sz="1300" i="1" spc="60" dirty="0">
                <a:solidFill>
                  <a:srgbClr val="34405E"/>
                </a:solidFill>
                <a:latin typeface="Verdana"/>
                <a:cs typeface="Verdana"/>
              </a:rPr>
              <a:t>r</a:t>
            </a:r>
            <a:r>
              <a:rPr lang="en-US" sz="1300" i="1" spc="45" dirty="0">
                <a:solidFill>
                  <a:srgbClr val="34405E"/>
                </a:solidFill>
                <a:latin typeface="Verdana"/>
                <a:cs typeface="Verdana"/>
              </a:rPr>
              <a:t>e</a:t>
            </a:r>
            <a:r>
              <a:rPr lang="en-US" sz="1300" i="1" dirty="0">
                <a:solidFill>
                  <a:srgbClr val="34405E"/>
                </a:solidFill>
                <a:latin typeface="Verdana"/>
                <a:cs typeface="Verdana"/>
              </a:rPr>
              <a:t>	</a:t>
            </a:r>
            <a:r>
              <a:rPr lang="en-US" sz="1300" i="1" spc="114" dirty="0">
                <a:solidFill>
                  <a:srgbClr val="34405E"/>
                </a:solidFill>
                <a:latin typeface="Verdana"/>
                <a:cs typeface="Verdana"/>
              </a:rPr>
              <a:t>t</a:t>
            </a:r>
            <a:r>
              <a:rPr lang="en-US" sz="1300" i="1" spc="80" dirty="0">
                <a:solidFill>
                  <a:srgbClr val="34405E"/>
                </a:solidFill>
                <a:latin typeface="Verdana"/>
                <a:cs typeface="Verdana"/>
              </a:rPr>
              <a:t>h</a:t>
            </a:r>
            <a:r>
              <a:rPr lang="en-US" sz="1300" i="1" spc="45" dirty="0">
                <a:solidFill>
                  <a:srgbClr val="34405E"/>
                </a:solidFill>
                <a:latin typeface="Verdana"/>
                <a:cs typeface="Verdana"/>
              </a:rPr>
              <a:t>e </a:t>
            </a:r>
            <a:r>
              <a:rPr lang="en-US" sz="1300" i="1" spc="95" dirty="0">
                <a:solidFill>
                  <a:srgbClr val="34405E"/>
                </a:solidFill>
                <a:latin typeface="Verdana"/>
                <a:cs typeface="Verdana"/>
              </a:rPr>
              <a:t>m</a:t>
            </a:r>
            <a:r>
              <a:rPr lang="en-US" sz="1300" i="1" spc="110" dirty="0">
                <a:solidFill>
                  <a:srgbClr val="34405E"/>
                </a:solidFill>
                <a:latin typeface="Verdana"/>
                <a:cs typeface="Verdana"/>
              </a:rPr>
              <a:t>o</a:t>
            </a:r>
            <a:r>
              <a:rPr lang="en-US" sz="1300" i="1" spc="80" dirty="0">
                <a:solidFill>
                  <a:srgbClr val="34405E"/>
                </a:solidFill>
                <a:latin typeface="Verdana"/>
                <a:cs typeface="Verdana"/>
              </a:rPr>
              <a:t>s</a:t>
            </a:r>
            <a:r>
              <a:rPr lang="en-US" sz="1300" i="1" spc="55" dirty="0">
                <a:solidFill>
                  <a:srgbClr val="34405E"/>
                </a:solidFill>
                <a:latin typeface="Verdana"/>
                <a:cs typeface="Verdana"/>
              </a:rPr>
              <a:t>t  </a:t>
            </a:r>
            <a:r>
              <a:rPr lang="en-US" sz="1300" i="1" spc="100" dirty="0">
                <a:solidFill>
                  <a:srgbClr val="34405E"/>
                </a:solidFill>
                <a:latin typeface="Verdana"/>
                <a:cs typeface="Verdana"/>
              </a:rPr>
              <a:t>effective</a:t>
            </a:r>
            <a:r>
              <a:rPr lang="en-US" sz="1300" i="1" spc="110" dirty="0">
                <a:solidFill>
                  <a:srgbClr val="34405E"/>
                </a:solidFill>
                <a:latin typeface="Verdana"/>
                <a:cs typeface="Verdana"/>
              </a:rPr>
              <a:t> </a:t>
            </a:r>
            <a:r>
              <a:rPr lang="en-US" sz="1300" i="1" spc="75" dirty="0">
                <a:solidFill>
                  <a:srgbClr val="34405E"/>
                </a:solidFill>
                <a:latin typeface="Verdana"/>
                <a:cs typeface="Verdana"/>
              </a:rPr>
              <a:t>marketing</a:t>
            </a:r>
            <a:r>
              <a:rPr lang="en-US" sz="1300" i="1" spc="114" dirty="0">
                <a:solidFill>
                  <a:srgbClr val="34405E"/>
                </a:solidFill>
                <a:latin typeface="Verdana"/>
                <a:cs typeface="Verdana"/>
              </a:rPr>
              <a:t> </a:t>
            </a:r>
            <a:r>
              <a:rPr lang="en-US" sz="1300" i="1" spc="75" dirty="0">
                <a:solidFill>
                  <a:srgbClr val="34405E"/>
                </a:solidFill>
                <a:latin typeface="Verdana"/>
                <a:cs typeface="Verdana"/>
              </a:rPr>
              <a:t>strategy </a:t>
            </a:r>
            <a:r>
              <a:rPr lang="en-US" sz="1300" i="1" spc="85" dirty="0">
                <a:solidFill>
                  <a:srgbClr val="34405E"/>
                </a:solidFill>
                <a:latin typeface="Verdana"/>
                <a:cs typeface="Verdana"/>
              </a:rPr>
              <a:t>for reaching </a:t>
            </a:r>
            <a:r>
              <a:rPr lang="en-US" sz="1300" i="1" spc="95" dirty="0">
                <a:solidFill>
                  <a:srgbClr val="34405E"/>
                </a:solidFill>
                <a:latin typeface="Verdana"/>
                <a:cs typeface="Verdana"/>
              </a:rPr>
              <a:t>customers </a:t>
            </a:r>
            <a:r>
              <a:rPr lang="en-US" sz="1300" i="1" spc="85" dirty="0">
                <a:solidFill>
                  <a:srgbClr val="34405E"/>
                </a:solidFill>
                <a:latin typeface="Verdana"/>
                <a:cs typeface="Verdana"/>
              </a:rPr>
              <a:t>for </a:t>
            </a:r>
            <a:r>
              <a:rPr lang="en-US" sz="1300" i="1" spc="90" dirty="0">
                <a:solidFill>
                  <a:srgbClr val="34405E"/>
                </a:solidFill>
                <a:latin typeface="Verdana"/>
                <a:cs typeface="Verdana"/>
              </a:rPr>
              <a:t> </a:t>
            </a:r>
            <a:r>
              <a:rPr lang="en-US" sz="1300" i="1" spc="105" dirty="0">
                <a:solidFill>
                  <a:srgbClr val="34405E"/>
                </a:solidFill>
                <a:latin typeface="Verdana"/>
                <a:cs typeface="Verdana"/>
              </a:rPr>
              <a:t>Codex </a:t>
            </a:r>
            <a:r>
              <a:rPr lang="en-US" sz="1300" i="1" spc="70" dirty="0">
                <a:solidFill>
                  <a:srgbClr val="34405E"/>
                </a:solidFill>
                <a:latin typeface="Verdana"/>
                <a:cs typeface="Verdana"/>
              </a:rPr>
              <a:t>energy </a:t>
            </a:r>
            <a:r>
              <a:rPr lang="en-US" sz="1300" i="1" spc="35" dirty="0">
                <a:solidFill>
                  <a:srgbClr val="34405E"/>
                </a:solidFill>
                <a:latin typeface="Verdana"/>
                <a:cs typeface="Verdana"/>
              </a:rPr>
              <a:t>drink. </a:t>
            </a:r>
            <a:r>
              <a:rPr lang="en-US" sz="1300" i="1" spc="55" dirty="0">
                <a:solidFill>
                  <a:srgbClr val="34405E"/>
                </a:solidFill>
                <a:latin typeface="Verdana"/>
                <a:cs typeface="Verdana"/>
              </a:rPr>
              <a:t>This </a:t>
            </a:r>
            <a:r>
              <a:rPr lang="en-US" sz="1300" i="1" spc="35" dirty="0">
                <a:solidFill>
                  <a:srgbClr val="34405E"/>
                </a:solidFill>
                <a:latin typeface="Verdana"/>
                <a:cs typeface="Verdana"/>
              </a:rPr>
              <a:t>is </a:t>
            </a:r>
            <a:r>
              <a:rPr lang="en-US" sz="1300" i="1" spc="40" dirty="0">
                <a:solidFill>
                  <a:srgbClr val="34405E"/>
                </a:solidFill>
                <a:latin typeface="Verdana"/>
                <a:cs typeface="Verdana"/>
              </a:rPr>
              <a:t> </a:t>
            </a:r>
            <a:r>
              <a:rPr lang="en-US" sz="1300" i="1" spc="100" dirty="0">
                <a:solidFill>
                  <a:srgbClr val="34405E"/>
                </a:solidFill>
                <a:latin typeface="Verdana"/>
                <a:cs typeface="Verdana"/>
              </a:rPr>
              <a:t>because</a:t>
            </a:r>
            <a:r>
              <a:rPr lang="en-US" sz="1300" i="1" spc="484" dirty="0">
                <a:solidFill>
                  <a:srgbClr val="34405E"/>
                </a:solidFill>
                <a:latin typeface="Verdana"/>
                <a:cs typeface="Verdana"/>
              </a:rPr>
              <a:t> </a:t>
            </a:r>
            <a:r>
              <a:rPr lang="en-US" sz="1300" i="1" spc="65" dirty="0">
                <a:solidFill>
                  <a:srgbClr val="34405E"/>
                </a:solidFill>
                <a:latin typeface="Verdana"/>
                <a:cs typeface="Verdana"/>
              </a:rPr>
              <a:t>online</a:t>
            </a:r>
            <a:r>
              <a:rPr lang="en-US" sz="1300" i="1" spc="490" dirty="0">
                <a:solidFill>
                  <a:srgbClr val="34405E"/>
                </a:solidFill>
                <a:latin typeface="Verdana"/>
                <a:cs typeface="Verdana"/>
              </a:rPr>
              <a:t> </a:t>
            </a:r>
            <a:r>
              <a:rPr lang="en-US" sz="1300" i="1" spc="80" dirty="0">
                <a:solidFill>
                  <a:srgbClr val="34405E"/>
                </a:solidFill>
                <a:latin typeface="Verdana"/>
                <a:cs typeface="Verdana"/>
              </a:rPr>
              <a:t>ads</a:t>
            </a:r>
            <a:r>
              <a:rPr lang="en-US" sz="1300" i="1" spc="490" dirty="0">
                <a:solidFill>
                  <a:srgbClr val="34405E"/>
                </a:solidFill>
                <a:latin typeface="Verdana"/>
                <a:cs typeface="Verdana"/>
              </a:rPr>
              <a:t> </a:t>
            </a:r>
            <a:r>
              <a:rPr lang="en-US" sz="1300" i="1" spc="100" dirty="0">
                <a:solidFill>
                  <a:srgbClr val="34405E"/>
                </a:solidFill>
                <a:latin typeface="Verdana"/>
                <a:cs typeface="Verdana"/>
              </a:rPr>
              <a:t>can</a:t>
            </a:r>
            <a:r>
              <a:rPr lang="en-US" sz="1300" i="1" spc="490" dirty="0">
                <a:solidFill>
                  <a:srgbClr val="34405E"/>
                </a:solidFill>
                <a:latin typeface="Verdana"/>
                <a:cs typeface="Verdana"/>
              </a:rPr>
              <a:t> </a:t>
            </a:r>
            <a:r>
              <a:rPr lang="en-US" sz="1300" i="1" spc="90" dirty="0">
                <a:solidFill>
                  <a:srgbClr val="34405E"/>
                </a:solidFill>
                <a:latin typeface="Verdana"/>
                <a:cs typeface="Verdana"/>
              </a:rPr>
              <a:t>be</a:t>
            </a:r>
            <a:endParaRPr lang="en-US" sz="1300" dirty="0">
              <a:latin typeface="Verdana"/>
              <a:cs typeface="Verdana"/>
            </a:endParaRPr>
          </a:p>
          <a:p>
            <a:pPr marL="12700" marR="5080">
              <a:lnSpc>
                <a:spcPct val="120200"/>
              </a:lnSpc>
              <a:spcBef>
                <a:spcPts val="100"/>
              </a:spcBef>
              <a:tabLst>
                <a:tab pos="777240" algn="l"/>
                <a:tab pos="1278255" algn="l"/>
                <a:tab pos="1751964" algn="l"/>
                <a:tab pos="2233295" algn="l"/>
              </a:tabLst>
            </a:pPr>
            <a:r>
              <a:rPr lang="en-IN" sz="1300" i="1" spc="95" dirty="0">
                <a:solidFill>
                  <a:srgbClr val="34405E"/>
                </a:solidFill>
                <a:latin typeface="Verdana"/>
                <a:cs typeface="Verdana"/>
              </a:rPr>
              <a:t>targeted </a:t>
            </a:r>
            <a:r>
              <a:rPr lang="en-IN" sz="1300" i="1" spc="85" dirty="0">
                <a:solidFill>
                  <a:srgbClr val="34405E"/>
                </a:solidFill>
                <a:latin typeface="Verdana"/>
                <a:cs typeface="Verdana"/>
              </a:rPr>
              <a:t>to </a:t>
            </a:r>
            <a:r>
              <a:rPr lang="en-IN" sz="1300" i="1" spc="110" dirty="0">
                <a:solidFill>
                  <a:srgbClr val="34405E"/>
                </a:solidFill>
                <a:latin typeface="Verdana"/>
                <a:cs typeface="Verdana"/>
              </a:rPr>
              <a:t>specific </a:t>
            </a:r>
            <a:r>
              <a:rPr lang="en-US" sz="1300" i="1" spc="85" dirty="0">
                <a:solidFill>
                  <a:srgbClr val="34405E"/>
                </a:solidFill>
                <a:latin typeface="Verdana"/>
                <a:cs typeface="Verdana"/>
              </a:rPr>
              <a:t>demographics,</a:t>
            </a:r>
            <a:r>
              <a:rPr lang="en-US" sz="1300" i="1" spc="90" dirty="0">
                <a:solidFill>
                  <a:srgbClr val="34405E"/>
                </a:solidFill>
                <a:latin typeface="Verdana"/>
                <a:cs typeface="Verdana"/>
              </a:rPr>
              <a:t> </a:t>
            </a:r>
            <a:r>
              <a:rPr lang="en-US" sz="1300" i="1" spc="95" dirty="0">
                <a:solidFill>
                  <a:srgbClr val="34405E"/>
                </a:solidFill>
                <a:latin typeface="Verdana"/>
                <a:cs typeface="Verdana"/>
              </a:rPr>
              <a:t>such </a:t>
            </a:r>
            <a:r>
              <a:rPr lang="en-US" sz="1300" i="1" spc="100" dirty="0">
                <a:solidFill>
                  <a:srgbClr val="34405E"/>
                </a:solidFill>
                <a:latin typeface="Verdana"/>
                <a:cs typeface="Verdana"/>
              </a:rPr>
              <a:t> </a:t>
            </a:r>
            <a:r>
              <a:rPr lang="en-US" sz="1300" i="1" spc="50" dirty="0">
                <a:solidFill>
                  <a:srgbClr val="34405E"/>
                </a:solidFill>
                <a:latin typeface="Verdana"/>
                <a:cs typeface="Verdana"/>
              </a:rPr>
              <a:t>as </a:t>
            </a:r>
            <a:r>
              <a:rPr lang="en-US" sz="1300" i="1" spc="55" dirty="0">
                <a:solidFill>
                  <a:srgbClr val="34405E"/>
                </a:solidFill>
                <a:latin typeface="Verdana"/>
                <a:cs typeface="Verdana"/>
              </a:rPr>
              <a:t> </a:t>
            </a:r>
            <a:r>
              <a:rPr lang="en-US" sz="1300" i="1" spc="70" dirty="0">
                <a:solidFill>
                  <a:srgbClr val="34405E"/>
                </a:solidFill>
                <a:latin typeface="Verdana"/>
                <a:cs typeface="Verdana"/>
              </a:rPr>
              <a:t>young </a:t>
            </a:r>
            <a:r>
              <a:rPr lang="en-US" sz="1300" i="1" spc="80" dirty="0">
                <a:solidFill>
                  <a:srgbClr val="34405E"/>
                </a:solidFill>
                <a:latin typeface="Verdana"/>
                <a:cs typeface="Verdana"/>
              </a:rPr>
              <a:t>adults who </a:t>
            </a:r>
            <a:r>
              <a:rPr lang="en-US" sz="1300" i="1" spc="60" dirty="0">
                <a:solidFill>
                  <a:srgbClr val="34405E"/>
                </a:solidFill>
                <a:latin typeface="Verdana"/>
                <a:cs typeface="Verdana"/>
              </a:rPr>
              <a:t>are </a:t>
            </a:r>
            <a:r>
              <a:rPr lang="en-US" sz="1300" i="1" spc="40" dirty="0">
                <a:solidFill>
                  <a:srgbClr val="34405E"/>
                </a:solidFill>
                <a:latin typeface="Verdana"/>
                <a:cs typeface="Verdana"/>
              </a:rPr>
              <a:t>likely </a:t>
            </a:r>
            <a:r>
              <a:rPr lang="en-US" sz="1300" i="1" spc="45" dirty="0">
                <a:solidFill>
                  <a:srgbClr val="34405E"/>
                </a:solidFill>
                <a:latin typeface="Verdana"/>
                <a:cs typeface="Verdana"/>
              </a:rPr>
              <a:t> </a:t>
            </a:r>
            <a:r>
              <a:rPr lang="en-US" sz="1300" i="1" spc="85" dirty="0">
                <a:solidFill>
                  <a:srgbClr val="34405E"/>
                </a:solidFill>
                <a:latin typeface="Verdana"/>
                <a:cs typeface="Verdana"/>
              </a:rPr>
              <a:t>to</a:t>
            </a:r>
            <a:r>
              <a:rPr lang="en-US" sz="1300" i="1" spc="110" dirty="0">
                <a:solidFill>
                  <a:srgbClr val="34405E"/>
                </a:solidFill>
                <a:latin typeface="Verdana"/>
                <a:cs typeface="Verdana"/>
              </a:rPr>
              <a:t> </a:t>
            </a:r>
            <a:r>
              <a:rPr lang="en-US" sz="1300" i="1" spc="95" dirty="0">
                <a:solidFill>
                  <a:srgbClr val="34405E"/>
                </a:solidFill>
                <a:latin typeface="Verdana"/>
                <a:cs typeface="Verdana"/>
              </a:rPr>
              <a:t>consume</a:t>
            </a:r>
            <a:r>
              <a:rPr lang="en-US" sz="1300" i="1" spc="640" dirty="0">
                <a:solidFill>
                  <a:srgbClr val="34405E"/>
                </a:solidFill>
                <a:latin typeface="Verdana"/>
                <a:cs typeface="Verdana"/>
              </a:rPr>
              <a:t> </a:t>
            </a:r>
            <a:r>
              <a:rPr lang="en-US" sz="1300" i="1" spc="70" dirty="0">
                <a:solidFill>
                  <a:srgbClr val="34405E"/>
                </a:solidFill>
                <a:latin typeface="Verdana"/>
                <a:cs typeface="Verdana"/>
              </a:rPr>
              <a:t>energy</a:t>
            </a:r>
            <a:r>
              <a:rPr lang="en-US" sz="1300" i="1" spc="120" dirty="0">
                <a:solidFill>
                  <a:srgbClr val="34405E"/>
                </a:solidFill>
                <a:latin typeface="Verdana"/>
                <a:cs typeface="Verdana"/>
              </a:rPr>
              <a:t> </a:t>
            </a:r>
            <a:r>
              <a:rPr lang="en-US" sz="1300" i="1" spc="40" dirty="0">
                <a:solidFill>
                  <a:srgbClr val="34405E"/>
                </a:solidFill>
                <a:latin typeface="Verdana"/>
                <a:cs typeface="Verdana"/>
              </a:rPr>
              <a:t>drinks.</a:t>
            </a:r>
            <a:endParaRPr lang="en-US" sz="1300" dirty="0">
              <a:latin typeface="Verdana"/>
              <a:cs typeface="Verdana"/>
            </a:endParaRPr>
          </a:p>
          <a:p>
            <a:pPr marL="12700" marR="5080">
              <a:lnSpc>
                <a:spcPct val="120200"/>
              </a:lnSpc>
              <a:spcBef>
                <a:spcPts val="100"/>
              </a:spcBef>
              <a:tabLst>
                <a:tab pos="777240" algn="l"/>
                <a:tab pos="1278255" algn="l"/>
                <a:tab pos="1751964" algn="l"/>
                <a:tab pos="2233295" algn="l"/>
              </a:tabLst>
            </a:pPr>
            <a:r>
              <a:rPr lang="en-US" sz="1300" i="1" spc="70" dirty="0">
                <a:solidFill>
                  <a:srgbClr val="34405E"/>
                </a:solidFill>
                <a:latin typeface="Verdana"/>
                <a:cs typeface="Verdana"/>
              </a:rPr>
              <a:t>Online</a:t>
            </a:r>
            <a:r>
              <a:rPr lang="en-US" sz="1300" i="1" spc="75" dirty="0">
                <a:solidFill>
                  <a:srgbClr val="34405E"/>
                </a:solidFill>
                <a:latin typeface="Verdana"/>
                <a:cs typeface="Verdana"/>
              </a:rPr>
              <a:t> </a:t>
            </a:r>
            <a:r>
              <a:rPr lang="en-US" sz="1300" i="1" spc="80" dirty="0">
                <a:solidFill>
                  <a:srgbClr val="34405E"/>
                </a:solidFill>
                <a:latin typeface="Verdana"/>
                <a:cs typeface="Verdana"/>
              </a:rPr>
              <a:t>ads</a:t>
            </a:r>
            <a:r>
              <a:rPr lang="en-US" sz="1300" i="1" spc="85" dirty="0">
                <a:solidFill>
                  <a:srgbClr val="34405E"/>
                </a:solidFill>
                <a:latin typeface="Verdana"/>
                <a:cs typeface="Verdana"/>
              </a:rPr>
              <a:t> </a:t>
            </a:r>
            <a:r>
              <a:rPr lang="en-US" sz="1300" i="1" spc="100" dirty="0">
                <a:solidFill>
                  <a:srgbClr val="34405E"/>
                </a:solidFill>
                <a:latin typeface="Verdana"/>
                <a:cs typeface="Verdana"/>
              </a:rPr>
              <a:t>can</a:t>
            </a:r>
            <a:r>
              <a:rPr lang="en-US" sz="1300" i="1" spc="105" dirty="0">
                <a:solidFill>
                  <a:srgbClr val="34405E"/>
                </a:solidFill>
                <a:latin typeface="Verdana"/>
                <a:cs typeface="Verdana"/>
              </a:rPr>
              <a:t> </a:t>
            </a:r>
            <a:r>
              <a:rPr lang="en-US" sz="1300" i="1" spc="65" dirty="0">
                <a:solidFill>
                  <a:srgbClr val="34405E"/>
                </a:solidFill>
                <a:latin typeface="Verdana"/>
                <a:cs typeface="Verdana"/>
              </a:rPr>
              <a:t>also</a:t>
            </a:r>
            <a:r>
              <a:rPr lang="en-US" sz="1300" i="1" spc="70" dirty="0">
                <a:solidFill>
                  <a:srgbClr val="34405E"/>
                </a:solidFill>
                <a:latin typeface="Verdana"/>
                <a:cs typeface="Verdana"/>
              </a:rPr>
              <a:t> </a:t>
            </a:r>
            <a:r>
              <a:rPr lang="en-US" sz="1300" i="1" spc="90" dirty="0">
                <a:solidFill>
                  <a:srgbClr val="34405E"/>
                </a:solidFill>
                <a:latin typeface="Verdana"/>
                <a:cs typeface="Verdana"/>
              </a:rPr>
              <a:t>be </a:t>
            </a:r>
            <a:r>
              <a:rPr lang="en-US" sz="1300" i="1" spc="-445" dirty="0">
                <a:solidFill>
                  <a:srgbClr val="34405E"/>
                </a:solidFill>
                <a:latin typeface="Verdana"/>
                <a:cs typeface="Verdana"/>
              </a:rPr>
              <a:t> </a:t>
            </a:r>
            <a:r>
              <a:rPr lang="en-US" sz="1300" i="1" spc="95" dirty="0">
                <a:solidFill>
                  <a:srgbClr val="34405E"/>
                </a:solidFill>
                <a:latin typeface="Verdana"/>
                <a:cs typeface="Verdana"/>
              </a:rPr>
              <a:t>tracked </a:t>
            </a:r>
            <a:r>
              <a:rPr lang="en-US" sz="1300" i="1" spc="85" dirty="0">
                <a:solidFill>
                  <a:srgbClr val="34405E"/>
                </a:solidFill>
                <a:latin typeface="Verdana"/>
                <a:cs typeface="Verdana"/>
              </a:rPr>
              <a:t>to </a:t>
            </a:r>
            <a:r>
              <a:rPr lang="en-US" sz="1300" i="1" spc="75" dirty="0">
                <a:solidFill>
                  <a:srgbClr val="34405E"/>
                </a:solidFill>
                <a:latin typeface="Verdana"/>
                <a:cs typeface="Verdana"/>
              </a:rPr>
              <a:t>see </a:t>
            </a:r>
            <a:r>
              <a:rPr lang="en-US" sz="1300" i="1" spc="80" dirty="0">
                <a:solidFill>
                  <a:srgbClr val="34405E"/>
                </a:solidFill>
                <a:latin typeface="Verdana"/>
                <a:cs typeface="Verdana"/>
              </a:rPr>
              <a:t>how </a:t>
            </a:r>
            <a:r>
              <a:rPr lang="en-US" sz="1300" i="1" spc="100" dirty="0">
                <a:solidFill>
                  <a:srgbClr val="34405E"/>
                </a:solidFill>
                <a:latin typeface="Verdana"/>
                <a:cs typeface="Verdana"/>
              </a:rPr>
              <a:t>effective </a:t>
            </a:r>
            <a:r>
              <a:rPr lang="en-US" sz="1300" i="1" spc="-445" dirty="0">
                <a:solidFill>
                  <a:srgbClr val="34405E"/>
                </a:solidFill>
                <a:latin typeface="Verdana"/>
                <a:cs typeface="Verdana"/>
              </a:rPr>
              <a:t> </a:t>
            </a:r>
            <a:r>
              <a:rPr lang="en-US" sz="1300" i="1" spc="65" dirty="0">
                <a:solidFill>
                  <a:srgbClr val="34405E"/>
                </a:solidFill>
                <a:latin typeface="Verdana"/>
                <a:cs typeface="Verdana"/>
              </a:rPr>
              <a:t>they</a:t>
            </a:r>
            <a:r>
              <a:rPr lang="en-US" sz="1300" i="1" spc="204" dirty="0">
                <a:solidFill>
                  <a:srgbClr val="34405E"/>
                </a:solidFill>
                <a:latin typeface="Verdana"/>
                <a:cs typeface="Verdana"/>
              </a:rPr>
              <a:t> </a:t>
            </a:r>
            <a:r>
              <a:rPr lang="en-US" sz="1300" i="1" spc="60" dirty="0">
                <a:solidFill>
                  <a:srgbClr val="34405E"/>
                </a:solidFill>
                <a:latin typeface="Verdana"/>
                <a:cs typeface="Verdana"/>
              </a:rPr>
              <a:t>are</a:t>
            </a:r>
            <a:r>
              <a:rPr lang="en-US" sz="1300" i="1" spc="204" dirty="0">
                <a:solidFill>
                  <a:srgbClr val="34405E"/>
                </a:solidFill>
                <a:latin typeface="Verdana"/>
                <a:cs typeface="Verdana"/>
              </a:rPr>
              <a:t> </a:t>
            </a:r>
            <a:r>
              <a:rPr lang="en-US" sz="1300" i="1" spc="35" dirty="0">
                <a:solidFill>
                  <a:srgbClr val="34405E"/>
                </a:solidFill>
                <a:latin typeface="Verdana"/>
                <a:cs typeface="Verdana"/>
              </a:rPr>
              <a:t>in</a:t>
            </a:r>
            <a:r>
              <a:rPr lang="en-US" sz="1300" i="1" spc="204" dirty="0">
                <a:solidFill>
                  <a:srgbClr val="34405E"/>
                </a:solidFill>
                <a:latin typeface="Verdana"/>
                <a:cs typeface="Verdana"/>
              </a:rPr>
              <a:t> </a:t>
            </a:r>
            <a:r>
              <a:rPr lang="en-US" sz="1300" i="1" spc="65" dirty="0">
                <a:solidFill>
                  <a:srgbClr val="34405E"/>
                </a:solidFill>
                <a:latin typeface="Verdana"/>
                <a:cs typeface="Verdana"/>
              </a:rPr>
              <a:t>driving</a:t>
            </a:r>
            <a:r>
              <a:rPr lang="en-US" sz="1300" i="1" spc="210" dirty="0">
                <a:solidFill>
                  <a:srgbClr val="34405E"/>
                </a:solidFill>
                <a:latin typeface="Verdana"/>
                <a:cs typeface="Verdana"/>
              </a:rPr>
              <a:t> </a:t>
            </a:r>
            <a:r>
              <a:rPr lang="en-US" sz="1300" i="1" spc="100" dirty="0">
                <a:solidFill>
                  <a:srgbClr val="34405E"/>
                </a:solidFill>
                <a:latin typeface="Verdana"/>
                <a:cs typeface="Verdana"/>
              </a:rPr>
              <a:t>traffic</a:t>
            </a:r>
            <a:r>
              <a:rPr lang="en-US" sz="1300" i="1" spc="204" dirty="0">
                <a:solidFill>
                  <a:srgbClr val="34405E"/>
                </a:solidFill>
                <a:latin typeface="Verdana"/>
                <a:cs typeface="Verdana"/>
              </a:rPr>
              <a:t> </a:t>
            </a:r>
            <a:r>
              <a:rPr lang="en-US" sz="1300" i="1" spc="85" dirty="0">
                <a:solidFill>
                  <a:srgbClr val="34405E"/>
                </a:solidFill>
                <a:latin typeface="Verdana"/>
                <a:cs typeface="Verdana"/>
              </a:rPr>
              <a:t>to </a:t>
            </a:r>
            <a:r>
              <a:rPr lang="en-US" sz="1300" i="1" spc="114" dirty="0">
                <a:solidFill>
                  <a:srgbClr val="34405E"/>
                </a:solidFill>
                <a:latin typeface="Verdana"/>
                <a:cs typeface="Verdana"/>
              </a:rPr>
              <a:t>t</a:t>
            </a:r>
            <a:r>
              <a:rPr lang="en-US" sz="1300" i="1" spc="80" dirty="0">
                <a:solidFill>
                  <a:srgbClr val="34405E"/>
                </a:solidFill>
                <a:latin typeface="Verdana"/>
                <a:cs typeface="Verdana"/>
              </a:rPr>
              <a:t>h</a:t>
            </a:r>
            <a:r>
              <a:rPr lang="en-US" sz="1300" i="1" spc="45" dirty="0">
                <a:solidFill>
                  <a:srgbClr val="34405E"/>
                </a:solidFill>
                <a:latin typeface="Verdana"/>
                <a:cs typeface="Verdana"/>
              </a:rPr>
              <a:t>e</a:t>
            </a:r>
            <a:r>
              <a:rPr lang="en-US" sz="1300" i="1" dirty="0">
                <a:solidFill>
                  <a:srgbClr val="34405E"/>
                </a:solidFill>
                <a:latin typeface="Verdana"/>
                <a:cs typeface="Verdana"/>
              </a:rPr>
              <a:t>	</a:t>
            </a:r>
            <a:r>
              <a:rPr lang="en-US" sz="1300" i="1" spc="200" dirty="0">
                <a:solidFill>
                  <a:srgbClr val="34405E"/>
                </a:solidFill>
                <a:latin typeface="Verdana"/>
                <a:cs typeface="Verdana"/>
              </a:rPr>
              <a:t>C</a:t>
            </a:r>
            <a:r>
              <a:rPr lang="en-US" sz="1300" i="1" spc="110" dirty="0">
                <a:solidFill>
                  <a:srgbClr val="34405E"/>
                </a:solidFill>
                <a:latin typeface="Verdana"/>
                <a:cs typeface="Verdana"/>
              </a:rPr>
              <a:t>o</a:t>
            </a:r>
            <a:r>
              <a:rPr lang="en-US" sz="1300" i="1" spc="135" dirty="0">
                <a:solidFill>
                  <a:srgbClr val="34405E"/>
                </a:solidFill>
                <a:latin typeface="Verdana"/>
                <a:cs typeface="Verdana"/>
              </a:rPr>
              <a:t>d</a:t>
            </a:r>
            <a:r>
              <a:rPr lang="en-US" sz="1300" i="1" spc="100" dirty="0">
                <a:solidFill>
                  <a:srgbClr val="34405E"/>
                </a:solidFill>
                <a:latin typeface="Verdana"/>
                <a:cs typeface="Verdana"/>
              </a:rPr>
              <a:t>e</a:t>
            </a:r>
            <a:r>
              <a:rPr lang="en-US" sz="1300" i="1" spc="-25" dirty="0">
                <a:solidFill>
                  <a:srgbClr val="34405E"/>
                </a:solidFill>
                <a:latin typeface="Verdana"/>
                <a:cs typeface="Verdana"/>
              </a:rPr>
              <a:t>x </a:t>
            </a:r>
            <a:r>
              <a:rPr lang="en-US" sz="1300" i="1" spc="110" dirty="0">
                <a:solidFill>
                  <a:srgbClr val="34405E"/>
                </a:solidFill>
                <a:latin typeface="Verdana"/>
                <a:cs typeface="Verdana"/>
              </a:rPr>
              <a:t>w</a:t>
            </a:r>
            <a:r>
              <a:rPr lang="en-US" sz="1300" i="1" spc="100" dirty="0">
                <a:solidFill>
                  <a:srgbClr val="34405E"/>
                </a:solidFill>
                <a:latin typeface="Verdana"/>
                <a:cs typeface="Verdana"/>
              </a:rPr>
              <a:t>e</a:t>
            </a:r>
            <a:r>
              <a:rPr lang="en-US" sz="1300" i="1" spc="135" dirty="0">
                <a:solidFill>
                  <a:srgbClr val="34405E"/>
                </a:solidFill>
                <a:latin typeface="Verdana"/>
                <a:cs typeface="Verdana"/>
              </a:rPr>
              <a:t>b</a:t>
            </a:r>
            <a:r>
              <a:rPr lang="en-US" sz="1300" i="1" spc="80" dirty="0">
                <a:solidFill>
                  <a:srgbClr val="34405E"/>
                </a:solidFill>
                <a:latin typeface="Verdana"/>
                <a:cs typeface="Verdana"/>
              </a:rPr>
              <a:t>s</a:t>
            </a:r>
            <a:r>
              <a:rPr lang="en-US" sz="1300" i="1" spc="45" dirty="0">
                <a:solidFill>
                  <a:srgbClr val="34405E"/>
                </a:solidFill>
                <a:latin typeface="Verdana"/>
                <a:cs typeface="Verdana"/>
              </a:rPr>
              <a:t>i</a:t>
            </a:r>
            <a:r>
              <a:rPr lang="en-US" sz="1300" i="1" spc="114" dirty="0">
                <a:solidFill>
                  <a:srgbClr val="34405E"/>
                </a:solidFill>
                <a:latin typeface="Verdana"/>
                <a:cs typeface="Verdana"/>
              </a:rPr>
              <a:t>t</a:t>
            </a:r>
            <a:r>
              <a:rPr lang="en-US" sz="1300" i="1" spc="45" dirty="0">
                <a:solidFill>
                  <a:srgbClr val="34405E"/>
                </a:solidFill>
                <a:latin typeface="Verdana"/>
                <a:cs typeface="Verdana"/>
              </a:rPr>
              <a:t>e </a:t>
            </a:r>
            <a:r>
              <a:rPr lang="en-US" sz="1300" i="1" spc="110" dirty="0">
                <a:solidFill>
                  <a:srgbClr val="34405E"/>
                </a:solidFill>
                <a:latin typeface="Verdana"/>
                <a:cs typeface="Verdana"/>
              </a:rPr>
              <a:t>o</a:t>
            </a:r>
            <a:r>
              <a:rPr lang="en-US" sz="1300" i="1" spc="5" dirty="0">
                <a:solidFill>
                  <a:srgbClr val="34405E"/>
                </a:solidFill>
                <a:latin typeface="Verdana"/>
                <a:cs typeface="Verdana"/>
              </a:rPr>
              <a:t>r  </a:t>
            </a:r>
            <a:r>
              <a:rPr lang="en-US" sz="1300" i="1" spc="85" dirty="0">
                <a:solidFill>
                  <a:srgbClr val="34405E"/>
                </a:solidFill>
                <a:latin typeface="Verdana"/>
                <a:cs typeface="Verdana"/>
              </a:rPr>
              <a:t>generating</a:t>
            </a:r>
            <a:r>
              <a:rPr lang="en-US" sz="1300" i="1" spc="-30" dirty="0">
                <a:solidFill>
                  <a:srgbClr val="34405E"/>
                </a:solidFill>
                <a:latin typeface="Verdana"/>
                <a:cs typeface="Verdana"/>
              </a:rPr>
              <a:t> </a:t>
            </a:r>
            <a:r>
              <a:rPr lang="en-US" sz="1300" i="1" spc="40" dirty="0">
                <a:solidFill>
                  <a:srgbClr val="34405E"/>
                </a:solidFill>
                <a:latin typeface="Verdana"/>
                <a:cs typeface="Verdana"/>
              </a:rPr>
              <a:t>sales.</a:t>
            </a:r>
            <a:endParaRPr lang="en-US" sz="1300" dirty="0">
              <a:latin typeface="Verdana"/>
              <a:cs typeface="Verdana"/>
            </a:endParaRPr>
          </a:p>
          <a:p>
            <a:pPr marL="12700" marR="5080">
              <a:lnSpc>
                <a:spcPct val="120200"/>
              </a:lnSpc>
              <a:spcBef>
                <a:spcPts val="100"/>
              </a:spcBef>
              <a:tabLst>
                <a:tab pos="777240" algn="l"/>
                <a:tab pos="1278255" algn="l"/>
                <a:tab pos="1751964" algn="l"/>
                <a:tab pos="2233295" algn="l"/>
              </a:tabLst>
            </a:pPr>
            <a:endParaRPr lang="en-US" sz="1300" dirty="0">
              <a:latin typeface="Verdana"/>
              <a:cs typeface="Verdana"/>
            </a:endParaRPr>
          </a:p>
          <a:p>
            <a:pPr marL="12700" marR="5080">
              <a:lnSpc>
                <a:spcPct val="120200"/>
              </a:lnSpc>
              <a:spcBef>
                <a:spcPts val="100"/>
              </a:spcBef>
              <a:tabLst>
                <a:tab pos="777240" algn="l"/>
                <a:tab pos="1278255" algn="l"/>
                <a:tab pos="1751964" algn="l"/>
                <a:tab pos="2233295" algn="l"/>
              </a:tabLst>
            </a:pPr>
            <a:endParaRPr lang="en-US" sz="1300" dirty="0">
              <a:latin typeface="Verdana"/>
              <a:cs typeface="Verdana"/>
            </a:endParaRPr>
          </a:p>
        </p:txBody>
      </p:sp>
      <p:sp>
        <p:nvSpPr>
          <p:cNvPr id="37" name="TextBox 36">
            <a:extLst>
              <a:ext uri="{FF2B5EF4-FFF2-40B4-BE49-F238E27FC236}">
                <a16:creationId xmlns:a16="http://schemas.microsoft.com/office/drawing/2014/main" id="{D486E6A4-47FA-CB0A-182C-BA0311AAFE8E}"/>
              </a:ext>
            </a:extLst>
          </p:cNvPr>
          <p:cNvSpPr txBox="1"/>
          <p:nvPr/>
        </p:nvSpPr>
        <p:spPr>
          <a:xfrm>
            <a:off x="3256516" y="3715912"/>
            <a:ext cx="2228300" cy="4801507"/>
          </a:xfrm>
          <a:prstGeom prst="rect">
            <a:avLst/>
          </a:prstGeom>
        </p:spPr>
        <p:txBody>
          <a:bodyPr vert="horz" wrap="square" lIns="0" tIns="12700" rIns="0" bIns="0" rtlCol="0">
            <a:spAutoFit/>
          </a:bodyPr>
          <a:lstStyle>
            <a:defPPr>
              <a:defRPr lang="en-US"/>
            </a:defPPr>
            <a:lvl1pPr marL="12700" marR="5080" algn="just">
              <a:lnSpc>
                <a:spcPct val="120200"/>
              </a:lnSpc>
              <a:spcBef>
                <a:spcPts val="100"/>
              </a:spcBef>
              <a:defRPr sz="1300" i="1" spc="85">
                <a:solidFill>
                  <a:srgbClr val="34405E"/>
                </a:solidFill>
                <a:latin typeface="Verdana"/>
                <a:cs typeface="Verdana"/>
              </a:defRPr>
            </a:lvl1pPr>
          </a:lstStyle>
          <a:p>
            <a:r>
              <a:rPr lang="en-IN" dirty="0"/>
              <a:t>TV commercials are the second	most effective </a:t>
            </a:r>
            <a:r>
              <a:rPr lang="en-US" dirty="0"/>
              <a:t>marketing strategy for reaching customers for Codex energy drink. This  is because TV commercials can reach a large audience and are often seen by  people  who are already interested in energy drinks.TV commercials can also be used to create brand awareness and generate </a:t>
            </a:r>
            <a:r>
              <a:rPr lang="en-IN" dirty="0"/>
              <a:t>excitement for Codex energy  drink.</a:t>
            </a:r>
          </a:p>
          <a:p>
            <a:endParaRPr lang="en-IN" dirty="0"/>
          </a:p>
        </p:txBody>
      </p:sp>
    </p:spTree>
    <p:extLst>
      <p:ext uri="{BB962C8B-B14F-4D97-AF65-F5344CB8AC3E}">
        <p14:creationId xmlns:p14="http://schemas.microsoft.com/office/powerpoint/2010/main" val="219969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A08DA4-1DC2-46D8-963D-BEB65442D50B}"/>
              </a:ext>
            </a:extLst>
          </p:cNvPr>
          <p:cNvSpPr/>
          <p:nvPr/>
        </p:nvSpPr>
        <p:spPr>
          <a:xfrm>
            <a:off x="2572811" y="106024"/>
            <a:ext cx="5274365" cy="7487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Brand PENETRATION</a:t>
            </a:r>
            <a:endParaRPr lang="en-US" sz="3200" dirty="0"/>
          </a:p>
        </p:txBody>
      </p:sp>
      <p:sp>
        <p:nvSpPr>
          <p:cNvPr id="61" name="Rectangle 60">
            <a:extLst>
              <a:ext uri="{FF2B5EF4-FFF2-40B4-BE49-F238E27FC236}">
                <a16:creationId xmlns:a16="http://schemas.microsoft.com/office/drawing/2014/main" id="{800CCD18-01BE-419A-9119-4693E01A32FE}"/>
              </a:ext>
            </a:extLst>
          </p:cNvPr>
          <p:cNvSpPr/>
          <p:nvPr/>
        </p:nvSpPr>
        <p:spPr>
          <a:xfrm>
            <a:off x="202144" y="1153211"/>
            <a:ext cx="9206705" cy="461665"/>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Which cities do we need to focus more on?</a:t>
            </a:r>
            <a:endParaRPr lang="en-IN" sz="2400" b="1" dirty="0">
              <a:latin typeface="Verdana" panose="020B0604030504040204" pitchFamily="34" charset="0"/>
              <a:ea typeface="Verdana" panose="020B0604030504040204" pitchFamily="34" charset="0"/>
            </a:endParaRPr>
          </a:p>
        </p:txBody>
      </p:sp>
      <p:sp>
        <p:nvSpPr>
          <p:cNvPr id="42" name="TextBox 41">
            <a:extLst>
              <a:ext uri="{FF2B5EF4-FFF2-40B4-BE49-F238E27FC236}">
                <a16:creationId xmlns:a16="http://schemas.microsoft.com/office/drawing/2014/main" id="{42EA0A1C-F345-45C2-8F35-D200891D3C4E}"/>
              </a:ext>
            </a:extLst>
          </p:cNvPr>
          <p:cNvSpPr txBox="1"/>
          <p:nvPr/>
        </p:nvSpPr>
        <p:spPr>
          <a:xfrm>
            <a:off x="202144" y="1778000"/>
            <a:ext cx="10358171" cy="2123658"/>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b="1" dirty="0">
                <a:solidFill>
                  <a:srgbClr val="FF0000"/>
                </a:solidFill>
              </a:rPr>
              <a:t>Bangalore, Hyderabad </a:t>
            </a:r>
            <a:r>
              <a:rPr lang="en-US" dirty="0"/>
              <a:t>and</a:t>
            </a:r>
            <a:r>
              <a:rPr lang="en-US" b="1" dirty="0">
                <a:solidFill>
                  <a:srgbClr val="FF0000"/>
                </a:solidFill>
              </a:rPr>
              <a:t> Mumbai </a:t>
            </a:r>
            <a:r>
              <a:rPr lang="en-US" dirty="0"/>
              <a:t>exhibit the Highest response rate indicating a larger potential market for CodeX.</a:t>
            </a:r>
          </a:p>
          <a:p>
            <a:r>
              <a:rPr lang="en-US" dirty="0"/>
              <a:t>Chennai and Pune also shown significant response numbers, making them valuable market regions to target.</a:t>
            </a:r>
          </a:p>
          <a:p>
            <a:r>
              <a:rPr lang="en-US" dirty="0"/>
              <a:t>Marketing efforts should prioritize these cities to maximize brand exposure and tap into their potential customer base.</a:t>
            </a:r>
            <a:endParaRPr lang="en-IN" dirty="0"/>
          </a:p>
        </p:txBody>
      </p:sp>
      <p:pic>
        <p:nvPicPr>
          <p:cNvPr id="44" name="Picture 43">
            <a:extLst>
              <a:ext uri="{FF2B5EF4-FFF2-40B4-BE49-F238E27FC236}">
                <a16:creationId xmlns:a16="http://schemas.microsoft.com/office/drawing/2014/main" id="{58F43B0A-9012-4EB3-9867-4E0904B3ACDC}"/>
              </a:ext>
            </a:extLst>
          </p:cNvPr>
          <p:cNvPicPr>
            <a:picLocks noChangeAspect="1"/>
          </p:cNvPicPr>
          <p:nvPr/>
        </p:nvPicPr>
        <p:blipFill>
          <a:blip r:embed="rId3"/>
          <a:stretch>
            <a:fillRect/>
          </a:stretch>
        </p:blipFill>
        <p:spPr>
          <a:xfrm>
            <a:off x="333813" y="4378743"/>
            <a:ext cx="3249968" cy="3579676"/>
          </a:xfrm>
          <a:prstGeom prst="rect">
            <a:avLst/>
          </a:prstGeom>
        </p:spPr>
      </p:pic>
      <p:pic>
        <p:nvPicPr>
          <p:cNvPr id="54" name="Picture 53">
            <a:extLst>
              <a:ext uri="{FF2B5EF4-FFF2-40B4-BE49-F238E27FC236}">
                <a16:creationId xmlns:a16="http://schemas.microsoft.com/office/drawing/2014/main" id="{3B58921E-D9E3-4F99-A7D8-74E6542854C6}"/>
              </a:ext>
            </a:extLst>
          </p:cNvPr>
          <p:cNvPicPr>
            <a:picLocks noChangeAspect="1"/>
          </p:cNvPicPr>
          <p:nvPr/>
        </p:nvPicPr>
        <p:blipFill>
          <a:blip r:embed="rId4"/>
          <a:stretch>
            <a:fillRect/>
          </a:stretch>
        </p:blipFill>
        <p:spPr>
          <a:xfrm>
            <a:off x="3765715" y="4378743"/>
            <a:ext cx="6907260" cy="3579675"/>
          </a:xfrm>
          <a:prstGeom prst="rect">
            <a:avLst/>
          </a:prstGeom>
        </p:spPr>
      </p:pic>
    </p:spTree>
    <p:extLst>
      <p:ext uri="{BB962C8B-B14F-4D97-AF65-F5344CB8AC3E}">
        <p14:creationId xmlns:p14="http://schemas.microsoft.com/office/powerpoint/2010/main" val="1045844625"/>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CD1B5EF-D8B9-4767-B829-3B7E3711BADA}"/>
              </a:ext>
            </a:extLst>
          </p:cNvPr>
          <p:cNvGrpSpPr/>
          <p:nvPr/>
        </p:nvGrpSpPr>
        <p:grpSpPr>
          <a:xfrm>
            <a:off x="180182" y="2135445"/>
            <a:ext cx="10969215" cy="6144956"/>
            <a:chOff x="1" y="2413558"/>
            <a:chExt cx="10969215" cy="5332271"/>
          </a:xfrm>
        </p:grpSpPr>
        <p:grpSp>
          <p:nvGrpSpPr>
            <p:cNvPr id="4" name="object 2">
              <a:extLst>
                <a:ext uri="{FF2B5EF4-FFF2-40B4-BE49-F238E27FC236}">
                  <a16:creationId xmlns:a16="http://schemas.microsoft.com/office/drawing/2014/main" id="{7494A467-9796-4F83-820E-7DB0D14925B9}"/>
                </a:ext>
              </a:extLst>
            </p:cNvPr>
            <p:cNvGrpSpPr/>
            <p:nvPr/>
          </p:nvGrpSpPr>
          <p:grpSpPr>
            <a:xfrm>
              <a:off x="69185" y="2413558"/>
              <a:ext cx="10799762" cy="5332271"/>
              <a:chOff x="0" y="0"/>
              <a:chExt cx="14630398" cy="8229599"/>
            </a:xfrm>
          </p:grpSpPr>
          <p:pic>
            <p:nvPicPr>
              <p:cNvPr id="44" name="object 3">
                <a:extLst>
                  <a:ext uri="{FF2B5EF4-FFF2-40B4-BE49-F238E27FC236}">
                    <a16:creationId xmlns:a16="http://schemas.microsoft.com/office/drawing/2014/main" id="{AC13A544-5368-46CB-A032-BDA9ABDFFAF5}"/>
                  </a:ext>
                </a:extLst>
              </p:cNvPr>
              <p:cNvPicPr/>
              <p:nvPr/>
            </p:nvPicPr>
            <p:blipFill>
              <a:blip r:embed="rId2" cstate="print"/>
              <a:stretch>
                <a:fillRect/>
              </a:stretch>
            </p:blipFill>
            <p:spPr>
              <a:xfrm>
                <a:off x="0" y="0"/>
                <a:ext cx="14630398" cy="8229599"/>
              </a:xfrm>
              <a:prstGeom prst="rect">
                <a:avLst/>
              </a:prstGeom>
            </p:spPr>
          </p:pic>
          <p:pic>
            <p:nvPicPr>
              <p:cNvPr id="45" name="object 4">
                <a:extLst>
                  <a:ext uri="{FF2B5EF4-FFF2-40B4-BE49-F238E27FC236}">
                    <a16:creationId xmlns:a16="http://schemas.microsoft.com/office/drawing/2014/main" id="{B0046D57-5FFE-4B90-866E-867998248789}"/>
                  </a:ext>
                </a:extLst>
              </p:cNvPr>
              <p:cNvPicPr/>
              <p:nvPr/>
            </p:nvPicPr>
            <p:blipFill>
              <a:blip r:embed="rId3" cstate="print"/>
              <a:stretch>
                <a:fillRect/>
              </a:stretch>
            </p:blipFill>
            <p:spPr>
              <a:xfrm>
                <a:off x="11558552" y="3917456"/>
                <a:ext cx="3071846" cy="4312142"/>
              </a:xfrm>
              <a:prstGeom prst="rect">
                <a:avLst/>
              </a:prstGeom>
            </p:spPr>
          </p:pic>
          <p:sp>
            <p:nvSpPr>
              <p:cNvPr id="46" name="object 5">
                <a:extLst>
                  <a:ext uri="{FF2B5EF4-FFF2-40B4-BE49-F238E27FC236}">
                    <a16:creationId xmlns:a16="http://schemas.microsoft.com/office/drawing/2014/main" id="{8A89D0F8-08A6-4B81-811B-2E71868FFEFE}"/>
                  </a:ext>
                </a:extLst>
              </p:cNvPr>
              <p:cNvSpPr/>
              <p:nvPr/>
            </p:nvSpPr>
            <p:spPr>
              <a:xfrm>
                <a:off x="4638783" y="1075437"/>
                <a:ext cx="4112895" cy="4102100"/>
              </a:xfrm>
              <a:custGeom>
                <a:avLst/>
                <a:gdLst/>
                <a:ahLst/>
                <a:cxnLst/>
                <a:rect l="l" t="t" r="r" b="b"/>
                <a:pathLst>
                  <a:path w="4112895" h="4102100">
                    <a:moveTo>
                      <a:pt x="2436208" y="4076700"/>
                    </a:moveTo>
                    <a:lnTo>
                      <a:pt x="1676420" y="4076700"/>
                    </a:lnTo>
                    <a:lnTo>
                      <a:pt x="1362804" y="3987800"/>
                    </a:lnTo>
                    <a:lnTo>
                      <a:pt x="1319696" y="3975100"/>
                    </a:lnTo>
                    <a:lnTo>
                      <a:pt x="1277050" y="3949700"/>
                    </a:lnTo>
                    <a:lnTo>
                      <a:pt x="1193189" y="3924300"/>
                    </a:lnTo>
                    <a:lnTo>
                      <a:pt x="1111319" y="3873500"/>
                    </a:lnTo>
                    <a:lnTo>
                      <a:pt x="1071162" y="3860800"/>
                    </a:lnTo>
                    <a:lnTo>
                      <a:pt x="992464" y="3810000"/>
                    </a:lnTo>
                    <a:lnTo>
                      <a:pt x="916004" y="3759200"/>
                    </a:lnTo>
                    <a:lnTo>
                      <a:pt x="878644" y="3733800"/>
                    </a:lnTo>
                    <a:lnTo>
                      <a:pt x="841881" y="3708400"/>
                    </a:lnTo>
                    <a:lnTo>
                      <a:pt x="805727" y="3683000"/>
                    </a:lnTo>
                    <a:lnTo>
                      <a:pt x="770194" y="3657600"/>
                    </a:lnTo>
                    <a:lnTo>
                      <a:pt x="735295" y="3632200"/>
                    </a:lnTo>
                    <a:lnTo>
                      <a:pt x="701041" y="3594100"/>
                    </a:lnTo>
                    <a:lnTo>
                      <a:pt x="667446" y="3568700"/>
                    </a:lnTo>
                    <a:lnTo>
                      <a:pt x="634522" y="3543300"/>
                    </a:lnTo>
                    <a:lnTo>
                      <a:pt x="602280" y="3505200"/>
                    </a:lnTo>
                    <a:lnTo>
                      <a:pt x="570734" y="3479800"/>
                    </a:lnTo>
                    <a:lnTo>
                      <a:pt x="539895" y="3441700"/>
                    </a:lnTo>
                    <a:lnTo>
                      <a:pt x="509777" y="3403600"/>
                    </a:lnTo>
                    <a:lnTo>
                      <a:pt x="480390" y="3378200"/>
                    </a:lnTo>
                    <a:lnTo>
                      <a:pt x="451749" y="3340100"/>
                    </a:lnTo>
                    <a:lnTo>
                      <a:pt x="423864" y="3302000"/>
                    </a:lnTo>
                    <a:lnTo>
                      <a:pt x="396749" y="3263900"/>
                    </a:lnTo>
                    <a:lnTo>
                      <a:pt x="370415" y="3225800"/>
                    </a:lnTo>
                    <a:lnTo>
                      <a:pt x="344876" y="3187700"/>
                    </a:lnTo>
                    <a:lnTo>
                      <a:pt x="320143" y="3149600"/>
                    </a:lnTo>
                    <a:lnTo>
                      <a:pt x="296229" y="3111500"/>
                    </a:lnTo>
                    <a:lnTo>
                      <a:pt x="273145" y="3073400"/>
                    </a:lnTo>
                    <a:lnTo>
                      <a:pt x="250906" y="3035300"/>
                    </a:lnTo>
                    <a:lnTo>
                      <a:pt x="229522" y="2997200"/>
                    </a:lnTo>
                    <a:lnTo>
                      <a:pt x="209006" y="2959100"/>
                    </a:lnTo>
                    <a:lnTo>
                      <a:pt x="189370" y="2921000"/>
                    </a:lnTo>
                    <a:lnTo>
                      <a:pt x="170628" y="2870200"/>
                    </a:lnTo>
                    <a:lnTo>
                      <a:pt x="152790" y="2832100"/>
                    </a:lnTo>
                    <a:lnTo>
                      <a:pt x="135870" y="2794000"/>
                    </a:lnTo>
                    <a:lnTo>
                      <a:pt x="119880" y="2743200"/>
                    </a:lnTo>
                    <a:lnTo>
                      <a:pt x="104832" y="2705100"/>
                    </a:lnTo>
                    <a:lnTo>
                      <a:pt x="90738" y="2654300"/>
                    </a:lnTo>
                    <a:lnTo>
                      <a:pt x="77612" y="2616200"/>
                    </a:lnTo>
                    <a:lnTo>
                      <a:pt x="65464" y="2565400"/>
                    </a:lnTo>
                    <a:lnTo>
                      <a:pt x="54308" y="2527300"/>
                    </a:lnTo>
                    <a:lnTo>
                      <a:pt x="44156" y="2476500"/>
                    </a:lnTo>
                    <a:lnTo>
                      <a:pt x="35020" y="2425700"/>
                    </a:lnTo>
                    <a:lnTo>
                      <a:pt x="26913" y="2387600"/>
                    </a:lnTo>
                    <a:lnTo>
                      <a:pt x="19847" y="2336800"/>
                    </a:lnTo>
                    <a:lnTo>
                      <a:pt x="13834" y="2286000"/>
                    </a:lnTo>
                    <a:lnTo>
                      <a:pt x="8886" y="2247900"/>
                    </a:lnTo>
                    <a:lnTo>
                      <a:pt x="5017" y="2197100"/>
                    </a:lnTo>
                    <a:lnTo>
                      <a:pt x="2238" y="2146300"/>
                    </a:lnTo>
                    <a:lnTo>
                      <a:pt x="561" y="2095500"/>
                    </a:lnTo>
                    <a:lnTo>
                      <a:pt x="0" y="2057400"/>
                    </a:lnTo>
                    <a:lnTo>
                      <a:pt x="561" y="2006600"/>
                    </a:lnTo>
                    <a:lnTo>
                      <a:pt x="2238" y="1955800"/>
                    </a:lnTo>
                    <a:lnTo>
                      <a:pt x="5017" y="1905000"/>
                    </a:lnTo>
                    <a:lnTo>
                      <a:pt x="8886" y="1854200"/>
                    </a:lnTo>
                    <a:lnTo>
                      <a:pt x="13834" y="1816100"/>
                    </a:lnTo>
                    <a:lnTo>
                      <a:pt x="19847" y="1765300"/>
                    </a:lnTo>
                    <a:lnTo>
                      <a:pt x="26913" y="1714500"/>
                    </a:lnTo>
                    <a:lnTo>
                      <a:pt x="35020" y="1676400"/>
                    </a:lnTo>
                    <a:lnTo>
                      <a:pt x="44156" y="1625600"/>
                    </a:lnTo>
                    <a:lnTo>
                      <a:pt x="54308" y="1574800"/>
                    </a:lnTo>
                    <a:lnTo>
                      <a:pt x="65464" y="1536700"/>
                    </a:lnTo>
                    <a:lnTo>
                      <a:pt x="77612" y="1485900"/>
                    </a:lnTo>
                    <a:lnTo>
                      <a:pt x="90738" y="1447800"/>
                    </a:lnTo>
                    <a:lnTo>
                      <a:pt x="104832" y="1397000"/>
                    </a:lnTo>
                    <a:lnTo>
                      <a:pt x="119880" y="1358900"/>
                    </a:lnTo>
                    <a:lnTo>
                      <a:pt x="135870" y="1320800"/>
                    </a:lnTo>
                    <a:lnTo>
                      <a:pt x="152790" y="1270000"/>
                    </a:lnTo>
                    <a:lnTo>
                      <a:pt x="170628" y="1231900"/>
                    </a:lnTo>
                    <a:lnTo>
                      <a:pt x="189370" y="1193800"/>
                    </a:lnTo>
                    <a:lnTo>
                      <a:pt x="209006" y="1143000"/>
                    </a:lnTo>
                    <a:lnTo>
                      <a:pt x="229522" y="1104900"/>
                    </a:lnTo>
                    <a:lnTo>
                      <a:pt x="250906" y="1066800"/>
                    </a:lnTo>
                    <a:lnTo>
                      <a:pt x="273145" y="1028700"/>
                    </a:lnTo>
                    <a:lnTo>
                      <a:pt x="296229" y="990600"/>
                    </a:lnTo>
                    <a:lnTo>
                      <a:pt x="320143" y="952500"/>
                    </a:lnTo>
                    <a:lnTo>
                      <a:pt x="344876" y="914400"/>
                    </a:lnTo>
                    <a:lnTo>
                      <a:pt x="370415" y="876300"/>
                    </a:lnTo>
                    <a:lnTo>
                      <a:pt x="396749" y="838200"/>
                    </a:lnTo>
                    <a:lnTo>
                      <a:pt x="423864" y="800100"/>
                    </a:lnTo>
                    <a:lnTo>
                      <a:pt x="451749" y="762000"/>
                    </a:lnTo>
                    <a:lnTo>
                      <a:pt x="480390" y="736600"/>
                    </a:lnTo>
                    <a:lnTo>
                      <a:pt x="509777" y="698500"/>
                    </a:lnTo>
                    <a:lnTo>
                      <a:pt x="539895" y="660400"/>
                    </a:lnTo>
                    <a:lnTo>
                      <a:pt x="570734" y="635000"/>
                    </a:lnTo>
                    <a:lnTo>
                      <a:pt x="602280" y="596900"/>
                    </a:lnTo>
                    <a:lnTo>
                      <a:pt x="634522" y="571500"/>
                    </a:lnTo>
                    <a:lnTo>
                      <a:pt x="667446" y="533400"/>
                    </a:lnTo>
                    <a:lnTo>
                      <a:pt x="701041" y="508000"/>
                    </a:lnTo>
                    <a:lnTo>
                      <a:pt x="735295" y="469900"/>
                    </a:lnTo>
                    <a:lnTo>
                      <a:pt x="770194" y="444500"/>
                    </a:lnTo>
                    <a:lnTo>
                      <a:pt x="805727" y="419100"/>
                    </a:lnTo>
                    <a:lnTo>
                      <a:pt x="841881" y="393700"/>
                    </a:lnTo>
                    <a:lnTo>
                      <a:pt x="878644" y="368300"/>
                    </a:lnTo>
                    <a:lnTo>
                      <a:pt x="916004" y="342900"/>
                    </a:lnTo>
                    <a:lnTo>
                      <a:pt x="992464" y="292100"/>
                    </a:lnTo>
                    <a:lnTo>
                      <a:pt x="1071162" y="241300"/>
                    </a:lnTo>
                    <a:lnTo>
                      <a:pt x="1111319" y="228600"/>
                    </a:lnTo>
                    <a:lnTo>
                      <a:pt x="1151999" y="203200"/>
                    </a:lnTo>
                    <a:lnTo>
                      <a:pt x="1193189" y="190500"/>
                    </a:lnTo>
                    <a:lnTo>
                      <a:pt x="1234877" y="165100"/>
                    </a:lnTo>
                    <a:lnTo>
                      <a:pt x="1277050" y="152400"/>
                    </a:lnTo>
                    <a:lnTo>
                      <a:pt x="1319696" y="127000"/>
                    </a:lnTo>
                    <a:lnTo>
                      <a:pt x="1676420" y="25400"/>
                    </a:lnTo>
                    <a:lnTo>
                      <a:pt x="1722769" y="25400"/>
                    </a:lnTo>
                    <a:lnTo>
                      <a:pt x="1769468" y="12700"/>
                    </a:lnTo>
                    <a:lnTo>
                      <a:pt x="1816504" y="12700"/>
                    </a:lnTo>
                    <a:lnTo>
                      <a:pt x="1863865" y="0"/>
                    </a:lnTo>
                    <a:lnTo>
                      <a:pt x="2056314" y="0"/>
                    </a:lnTo>
                    <a:lnTo>
                      <a:pt x="2056314" y="406400"/>
                    </a:lnTo>
                    <a:lnTo>
                      <a:pt x="1959654" y="406400"/>
                    </a:lnTo>
                    <a:lnTo>
                      <a:pt x="1911867" y="419100"/>
                    </a:lnTo>
                    <a:lnTo>
                      <a:pt x="1817471" y="419100"/>
                    </a:lnTo>
                    <a:lnTo>
                      <a:pt x="1724778" y="444500"/>
                    </a:lnTo>
                    <a:lnTo>
                      <a:pt x="1679118" y="444500"/>
                    </a:lnTo>
                    <a:lnTo>
                      <a:pt x="1545116" y="482600"/>
                    </a:lnTo>
                    <a:lnTo>
                      <a:pt x="1501506" y="508000"/>
                    </a:lnTo>
                    <a:lnTo>
                      <a:pt x="1415985" y="533400"/>
                    </a:lnTo>
                    <a:lnTo>
                      <a:pt x="1374114" y="558800"/>
                    </a:lnTo>
                    <a:lnTo>
                      <a:pt x="1332862" y="571500"/>
                    </a:lnTo>
                    <a:lnTo>
                      <a:pt x="1292247" y="596900"/>
                    </a:lnTo>
                    <a:lnTo>
                      <a:pt x="1252289" y="622300"/>
                    </a:lnTo>
                    <a:lnTo>
                      <a:pt x="1213007" y="635000"/>
                    </a:lnTo>
                    <a:lnTo>
                      <a:pt x="1174421" y="660400"/>
                    </a:lnTo>
                    <a:lnTo>
                      <a:pt x="1136550" y="685800"/>
                    </a:lnTo>
                    <a:lnTo>
                      <a:pt x="1099413" y="711200"/>
                    </a:lnTo>
                    <a:lnTo>
                      <a:pt x="1063029" y="736600"/>
                    </a:lnTo>
                    <a:lnTo>
                      <a:pt x="1027418" y="774700"/>
                    </a:lnTo>
                    <a:lnTo>
                      <a:pt x="992599" y="800100"/>
                    </a:lnTo>
                    <a:lnTo>
                      <a:pt x="958591" y="825500"/>
                    </a:lnTo>
                    <a:lnTo>
                      <a:pt x="925414" y="863600"/>
                    </a:lnTo>
                    <a:lnTo>
                      <a:pt x="893087" y="889000"/>
                    </a:lnTo>
                    <a:lnTo>
                      <a:pt x="861628" y="927100"/>
                    </a:lnTo>
                    <a:lnTo>
                      <a:pt x="831059" y="952500"/>
                    </a:lnTo>
                    <a:lnTo>
                      <a:pt x="801397" y="990600"/>
                    </a:lnTo>
                    <a:lnTo>
                      <a:pt x="772662" y="1028700"/>
                    </a:lnTo>
                    <a:lnTo>
                      <a:pt x="744873" y="1054100"/>
                    </a:lnTo>
                    <a:lnTo>
                      <a:pt x="718050" y="1092200"/>
                    </a:lnTo>
                    <a:lnTo>
                      <a:pt x="692211" y="1130300"/>
                    </a:lnTo>
                    <a:lnTo>
                      <a:pt x="667377" y="1168400"/>
                    </a:lnTo>
                    <a:lnTo>
                      <a:pt x="643566" y="1206500"/>
                    </a:lnTo>
                    <a:lnTo>
                      <a:pt x="620798" y="1244600"/>
                    </a:lnTo>
                    <a:lnTo>
                      <a:pt x="599092" y="1282700"/>
                    </a:lnTo>
                    <a:lnTo>
                      <a:pt x="578467" y="1333500"/>
                    </a:lnTo>
                    <a:lnTo>
                      <a:pt x="558943" y="1371600"/>
                    </a:lnTo>
                    <a:lnTo>
                      <a:pt x="540539" y="1409700"/>
                    </a:lnTo>
                    <a:lnTo>
                      <a:pt x="523273" y="1460500"/>
                    </a:lnTo>
                    <a:lnTo>
                      <a:pt x="507166" y="1498600"/>
                    </a:lnTo>
                    <a:lnTo>
                      <a:pt x="492237" y="1536700"/>
                    </a:lnTo>
                    <a:lnTo>
                      <a:pt x="478505" y="1587500"/>
                    </a:lnTo>
                    <a:lnTo>
                      <a:pt x="465989" y="1625600"/>
                    </a:lnTo>
                    <a:lnTo>
                      <a:pt x="454709" y="1676400"/>
                    </a:lnTo>
                    <a:lnTo>
                      <a:pt x="444684" y="1714500"/>
                    </a:lnTo>
                    <a:lnTo>
                      <a:pt x="435933" y="1765300"/>
                    </a:lnTo>
                    <a:lnTo>
                      <a:pt x="428475" y="1816100"/>
                    </a:lnTo>
                    <a:lnTo>
                      <a:pt x="422330" y="1854200"/>
                    </a:lnTo>
                    <a:lnTo>
                      <a:pt x="417517" y="1905000"/>
                    </a:lnTo>
                    <a:lnTo>
                      <a:pt x="414055" y="1955800"/>
                    </a:lnTo>
                    <a:lnTo>
                      <a:pt x="411964" y="2006600"/>
                    </a:lnTo>
                    <a:lnTo>
                      <a:pt x="411262" y="2057400"/>
                    </a:lnTo>
                    <a:lnTo>
                      <a:pt x="411964" y="2095500"/>
                    </a:lnTo>
                    <a:lnTo>
                      <a:pt x="414055" y="2146300"/>
                    </a:lnTo>
                    <a:lnTo>
                      <a:pt x="417517" y="2197100"/>
                    </a:lnTo>
                    <a:lnTo>
                      <a:pt x="422330" y="2247900"/>
                    </a:lnTo>
                    <a:lnTo>
                      <a:pt x="428475" y="2286000"/>
                    </a:lnTo>
                    <a:lnTo>
                      <a:pt x="435933" y="2336800"/>
                    </a:lnTo>
                    <a:lnTo>
                      <a:pt x="444684" y="2387600"/>
                    </a:lnTo>
                    <a:lnTo>
                      <a:pt x="454709" y="2425700"/>
                    </a:lnTo>
                    <a:lnTo>
                      <a:pt x="465989" y="2476500"/>
                    </a:lnTo>
                    <a:lnTo>
                      <a:pt x="478505" y="2514600"/>
                    </a:lnTo>
                    <a:lnTo>
                      <a:pt x="492237" y="2565400"/>
                    </a:lnTo>
                    <a:lnTo>
                      <a:pt x="507166" y="2603500"/>
                    </a:lnTo>
                    <a:lnTo>
                      <a:pt x="523273" y="2654300"/>
                    </a:lnTo>
                    <a:lnTo>
                      <a:pt x="540539" y="2692400"/>
                    </a:lnTo>
                    <a:lnTo>
                      <a:pt x="558943" y="2730500"/>
                    </a:lnTo>
                    <a:lnTo>
                      <a:pt x="578467" y="2781300"/>
                    </a:lnTo>
                    <a:lnTo>
                      <a:pt x="599092" y="2819400"/>
                    </a:lnTo>
                    <a:lnTo>
                      <a:pt x="620798" y="2857500"/>
                    </a:lnTo>
                    <a:lnTo>
                      <a:pt x="643566" y="2895600"/>
                    </a:lnTo>
                    <a:lnTo>
                      <a:pt x="667377" y="2933700"/>
                    </a:lnTo>
                    <a:lnTo>
                      <a:pt x="692211" y="2971800"/>
                    </a:lnTo>
                    <a:lnTo>
                      <a:pt x="718050" y="3009900"/>
                    </a:lnTo>
                    <a:lnTo>
                      <a:pt x="744873" y="3048000"/>
                    </a:lnTo>
                    <a:lnTo>
                      <a:pt x="772662" y="3086100"/>
                    </a:lnTo>
                    <a:lnTo>
                      <a:pt x="801397" y="3111500"/>
                    </a:lnTo>
                    <a:lnTo>
                      <a:pt x="831059" y="3149600"/>
                    </a:lnTo>
                    <a:lnTo>
                      <a:pt x="861628" y="3187700"/>
                    </a:lnTo>
                    <a:lnTo>
                      <a:pt x="893087" y="3213100"/>
                    </a:lnTo>
                    <a:lnTo>
                      <a:pt x="925414" y="3251200"/>
                    </a:lnTo>
                    <a:lnTo>
                      <a:pt x="958591" y="3276600"/>
                    </a:lnTo>
                    <a:lnTo>
                      <a:pt x="992599" y="3302000"/>
                    </a:lnTo>
                    <a:lnTo>
                      <a:pt x="1027418" y="3340100"/>
                    </a:lnTo>
                    <a:lnTo>
                      <a:pt x="1063029" y="3365500"/>
                    </a:lnTo>
                    <a:lnTo>
                      <a:pt x="1099413" y="3390900"/>
                    </a:lnTo>
                    <a:lnTo>
                      <a:pt x="1136550" y="3416300"/>
                    </a:lnTo>
                    <a:lnTo>
                      <a:pt x="1174421" y="3441700"/>
                    </a:lnTo>
                    <a:lnTo>
                      <a:pt x="1213007" y="3467100"/>
                    </a:lnTo>
                    <a:lnTo>
                      <a:pt x="1252289" y="3492500"/>
                    </a:lnTo>
                    <a:lnTo>
                      <a:pt x="1292247" y="3505200"/>
                    </a:lnTo>
                    <a:lnTo>
                      <a:pt x="1332862" y="3530600"/>
                    </a:lnTo>
                    <a:lnTo>
                      <a:pt x="1374114" y="3543300"/>
                    </a:lnTo>
                    <a:lnTo>
                      <a:pt x="1415985" y="3568700"/>
                    </a:lnTo>
                    <a:lnTo>
                      <a:pt x="1458456" y="3581400"/>
                    </a:lnTo>
                    <a:lnTo>
                      <a:pt x="1501506" y="3606800"/>
                    </a:lnTo>
                    <a:lnTo>
                      <a:pt x="1679118" y="3657600"/>
                    </a:lnTo>
                    <a:lnTo>
                      <a:pt x="1724778" y="3657600"/>
                    </a:lnTo>
                    <a:lnTo>
                      <a:pt x="1817471" y="3683000"/>
                    </a:lnTo>
                    <a:lnTo>
                      <a:pt x="1864466" y="3683000"/>
                    </a:lnTo>
                    <a:lnTo>
                      <a:pt x="1911867" y="3695700"/>
                    </a:lnTo>
                    <a:lnTo>
                      <a:pt x="3288824" y="3695700"/>
                    </a:lnTo>
                    <a:lnTo>
                      <a:pt x="3233983" y="3733800"/>
                    </a:lnTo>
                    <a:lnTo>
                      <a:pt x="3196624" y="3759200"/>
                    </a:lnTo>
                    <a:lnTo>
                      <a:pt x="3120164" y="3810000"/>
                    </a:lnTo>
                    <a:lnTo>
                      <a:pt x="3041466" y="3860800"/>
                    </a:lnTo>
                    <a:lnTo>
                      <a:pt x="3001309" y="3873500"/>
                    </a:lnTo>
                    <a:lnTo>
                      <a:pt x="2919439" y="3924300"/>
                    </a:lnTo>
                    <a:lnTo>
                      <a:pt x="2835578" y="3949700"/>
                    </a:lnTo>
                    <a:lnTo>
                      <a:pt x="2792931" y="3975100"/>
                    </a:lnTo>
                    <a:lnTo>
                      <a:pt x="2749824" y="3987800"/>
                    </a:lnTo>
                    <a:lnTo>
                      <a:pt x="2436208" y="4076700"/>
                    </a:lnTo>
                    <a:close/>
                  </a:path>
                  <a:path w="4112895" h="4102100">
                    <a:moveTo>
                      <a:pt x="3288824" y="3695700"/>
                    </a:moveTo>
                    <a:lnTo>
                      <a:pt x="2200761" y="3695700"/>
                    </a:lnTo>
                    <a:lnTo>
                      <a:pt x="2248161" y="3683000"/>
                    </a:lnTo>
                    <a:lnTo>
                      <a:pt x="2295156" y="3683000"/>
                    </a:lnTo>
                    <a:lnTo>
                      <a:pt x="2387849" y="3657600"/>
                    </a:lnTo>
                    <a:lnTo>
                      <a:pt x="2433509" y="3657600"/>
                    </a:lnTo>
                    <a:lnTo>
                      <a:pt x="2611122" y="3606800"/>
                    </a:lnTo>
                    <a:lnTo>
                      <a:pt x="2654172" y="3581400"/>
                    </a:lnTo>
                    <a:lnTo>
                      <a:pt x="2696642" y="3568700"/>
                    </a:lnTo>
                    <a:lnTo>
                      <a:pt x="2738513" y="3543300"/>
                    </a:lnTo>
                    <a:lnTo>
                      <a:pt x="2779766" y="3530600"/>
                    </a:lnTo>
                    <a:lnTo>
                      <a:pt x="2820381" y="3505200"/>
                    </a:lnTo>
                    <a:lnTo>
                      <a:pt x="2860339" y="3492500"/>
                    </a:lnTo>
                    <a:lnTo>
                      <a:pt x="2899621" y="3467100"/>
                    </a:lnTo>
                    <a:lnTo>
                      <a:pt x="2938207" y="3441700"/>
                    </a:lnTo>
                    <a:lnTo>
                      <a:pt x="2976078" y="3416300"/>
                    </a:lnTo>
                    <a:lnTo>
                      <a:pt x="3013215" y="3390900"/>
                    </a:lnTo>
                    <a:lnTo>
                      <a:pt x="3049599" y="3365500"/>
                    </a:lnTo>
                    <a:lnTo>
                      <a:pt x="3085210" y="3340100"/>
                    </a:lnTo>
                    <a:lnTo>
                      <a:pt x="3120029" y="3302000"/>
                    </a:lnTo>
                    <a:lnTo>
                      <a:pt x="3154037" y="3276600"/>
                    </a:lnTo>
                    <a:lnTo>
                      <a:pt x="3187214" y="3251200"/>
                    </a:lnTo>
                    <a:lnTo>
                      <a:pt x="3219541" y="3213100"/>
                    </a:lnTo>
                    <a:lnTo>
                      <a:pt x="3251000" y="3187700"/>
                    </a:lnTo>
                    <a:lnTo>
                      <a:pt x="3281569" y="3149600"/>
                    </a:lnTo>
                    <a:lnTo>
                      <a:pt x="3311231" y="3111500"/>
                    </a:lnTo>
                    <a:lnTo>
                      <a:pt x="3339966" y="3086100"/>
                    </a:lnTo>
                    <a:lnTo>
                      <a:pt x="3367755" y="3048000"/>
                    </a:lnTo>
                    <a:lnTo>
                      <a:pt x="3394579" y="3009900"/>
                    </a:lnTo>
                    <a:lnTo>
                      <a:pt x="3420417" y="2971800"/>
                    </a:lnTo>
                    <a:lnTo>
                      <a:pt x="3445251" y="2933700"/>
                    </a:lnTo>
                    <a:lnTo>
                      <a:pt x="3469062" y="2895600"/>
                    </a:lnTo>
                    <a:lnTo>
                      <a:pt x="3491830" y="2857500"/>
                    </a:lnTo>
                    <a:lnTo>
                      <a:pt x="3513536" y="2819400"/>
                    </a:lnTo>
                    <a:lnTo>
                      <a:pt x="3534161" y="2781300"/>
                    </a:lnTo>
                    <a:lnTo>
                      <a:pt x="3553685" y="2730500"/>
                    </a:lnTo>
                    <a:lnTo>
                      <a:pt x="3572090" y="2692400"/>
                    </a:lnTo>
                    <a:lnTo>
                      <a:pt x="3589355" y="2654300"/>
                    </a:lnTo>
                    <a:lnTo>
                      <a:pt x="3605462" y="2603500"/>
                    </a:lnTo>
                    <a:lnTo>
                      <a:pt x="3620391" y="2565400"/>
                    </a:lnTo>
                    <a:lnTo>
                      <a:pt x="3634123" y="2514600"/>
                    </a:lnTo>
                    <a:lnTo>
                      <a:pt x="3646639" y="2476500"/>
                    </a:lnTo>
                    <a:lnTo>
                      <a:pt x="3657919" y="2425700"/>
                    </a:lnTo>
                    <a:lnTo>
                      <a:pt x="3667944" y="2387600"/>
                    </a:lnTo>
                    <a:lnTo>
                      <a:pt x="3676695" y="2336800"/>
                    </a:lnTo>
                    <a:lnTo>
                      <a:pt x="3684153" y="2286000"/>
                    </a:lnTo>
                    <a:lnTo>
                      <a:pt x="3690298" y="2247900"/>
                    </a:lnTo>
                    <a:lnTo>
                      <a:pt x="3695111" y="2197100"/>
                    </a:lnTo>
                    <a:lnTo>
                      <a:pt x="3698573" y="2146300"/>
                    </a:lnTo>
                    <a:lnTo>
                      <a:pt x="3700664" y="2095500"/>
                    </a:lnTo>
                    <a:lnTo>
                      <a:pt x="3701366" y="2057400"/>
                    </a:lnTo>
                    <a:lnTo>
                      <a:pt x="3700664" y="2006600"/>
                    </a:lnTo>
                    <a:lnTo>
                      <a:pt x="3698573" y="1955800"/>
                    </a:lnTo>
                    <a:lnTo>
                      <a:pt x="3695111" y="1905000"/>
                    </a:lnTo>
                    <a:lnTo>
                      <a:pt x="3690298" y="1854200"/>
                    </a:lnTo>
                    <a:lnTo>
                      <a:pt x="3684153" y="1816100"/>
                    </a:lnTo>
                    <a:lnTo>
                      <a:pt x="3676695" y="1765300"/>
                    </a:lnTo>
                    <a:lnTo>
                      <a:pt x="3667944" y="1714500"/>
                    </a:lnTo>
                    <a:lnTo>
                      <a:pt x="3657919" y="1676400"/>
                    </a:lnTo>
                    <a:lnTo>
                      <a:pt x="3646639" y="1625600"/>
                    </a:lnTo>
                    <a:lnTo>
                      <a:pt x="3634123" y="1587500"/>
                    </a:lnTo>
                    <a:lnTo>
                      <a:pt x="3620391" y="1536700"/>
                    </a:lnTo>
                    <a:lnTo>
                      <a:pt x="3605462" y="1498600"/>
                    </a:lnTo>
                    <a:lnTo>
                      <a:pt x="3589355" y="1460500"/>
                    </a:lnTo>
                    <a:lnTo>
                      <a:pt x="3572090" y="1409700"/>
                    </a:lnTo>
                    <a:lnTo>
                      <a:pt x="3553685" y="1371600"/>
                    </a:lnTo>
                    <a:lnTo>
                      <a:pt x="3534161" y="1333500"/>
                    </a:lnTo>
                    <a:lnTo>
                      <a:pt x="3513536" y="1282700"/>
                    </a:lnTo>
                    <a:lnTo>
                      <a:pt x="3491830" y="1244600"/>
                    </a:lnTo>
                    <a:lnTo>
                      <a:pt x="3469062" y="1206500"/>
                    </a:lnTo>
                    <a:lnTo>
                      <a:pt x="3445251" y="1168400"/>
                    </a:lnTo>
                    <a:lnTo>
                      <a:pt x="3420417" y="1130300"/>
                    </a:lnTo>
                    <a:lnTo>
                      <a:pt x="3394579" y="1092200"/>
                    </a:lnTo>
                    <a:lnTo>
                      <a:pt x="3367755" y="1054100"/>
                    </a:lnTo>
                    <a:lnTo>
                      <a:pt x="3339966" y="1028700"/>
                    </a:lnTo>
                    <a:lnTo>
                      <a:pt x="3311231" y="990600"/>
                    </a:lnTo>
                    <a:lnTo>
                      <a:pt x="3281569" y="952500"/>
                    </a:lnTo>
                    <a:lnTo>
                      <a:pt x="3251000" y="927100"/>
                    </a:lnTo>
                    <a:lnTo>
                      <a:pt x="3219541" y="889000"/>
                    </a:lnTo>
                    <a:lnTo>
                      <a:pt x="3187214" y="863600"/>
                    </a:lnTo>
                    <a:lnTo>
                      <a:pt x="3154037" y="825500"/>
                    </a:lnTo>
                    <a:lnTo>
                      <a:pt x="3120029" y="800100"/>
                    </a:lnTo>
                    <a:lnTo>
                      <a:pt x="3085210" y="774700"/>
                    </a:lnTo>
                    <a:lnTo>
                      <a:pt x="3049599" y="736600"/>
                    </a:lnTo>
                    <a:lnTo>
                      <a:pt x="3013215" y="711200"/>
                    </a:lnTo>
                    <a:lnTo>
                      <a:pt x="2976078" y="685800"/>
                    </a:lnTo>
                    <a:lnTo>
                      <a:pt x="2938207" y="660400"/>
                    </a:lnTo>
                    <a:lnTo>
                      <a:pt x="2899621" y="635000"/>
                    </a:lnTo>
                    <a:lnTo>
                      <a:pt x="2860339" y="622300"/>
                    </a:lnTo>
                    <a:lnTo>
                      <a:pt x="2820381" y="596900"/>
                    </a:lnTo>
                    <a:lnTo>
                      <a:pt x="2779766" y="571500"/>
                    </a:lnTo>
                    <a:lnTo>
                      <a:pt x="2738513" y="558800"/>
                    </a:lnTo>
                    <a:lnTo>
                      <a:pt x="2696642" y="533400"/>
                    </a:lnTo>
                    <a:lnTo>
                      <a:pt x="2611122" y="508000"/>
                    </a:lnTo>
                    <a:lnTo>
                      <a:pt x="2567511" y="482600"/>
                    </a:lnTo>
                    <a:lnTo>
                      <a:pt x="2433509" y="444500"/>
                    </a:lnTo>
                    <a:lnTo>
                      <a:pt x="2387849" y="444500"/>
                    </a:lnTo>
                    <a:lnTo>
                      <a:pt x="2295156" y="419100"/>
                    </a:lnTo>
                    <a:lnTo>
                      <a:pt x="2200761" y="419100"/>
                    </a:lnTo>
                    <a:lnTo>
                      <a:pt x="2152973" y="406400"/>
                    </a:lnTo>
                    <a:lnTo>
                      <a:pt x="2056314" y="406400"/>
                    </a:lnTo>
                    <a:lnTo>
                      <a:pt x="2056314" y="0"/>
                    </a:lnTo>
                    <a:lnTo>
                      <a:pt x="2248762" y="0"/>
                    </a:lnTo>
                    <a:lnTo>
                      <a:pt x="2296123" y="12700"/>
                    </a:lnTo>
                    <a:lnTo>
                      <a:pt x="2343160" y="12700"/>
                    </a:lnTo>
                    <a:lnTo>
                      <a:pt x="2389859" y="25400"/>
                    </a:lnTo>
                    <a:lnTo>
                      <a:pt x="2436208" y="25400"/>
                    </a:lnTo>
                    <a:lnTo>
                      <a:pt x="2792931" y="127000"/>
                    </a:lnTo>
                    <a:lnTo>
                      <a:pt x="2835578" y="152400"/>
                    </a:lnTo>
                    <a:lnTo>
                      <a:pt x="2877751" y="165100"/>
                    </a:lnTo>
                    <a:lnTo>
                      <a:pt x="2919439" y="190500"/>
                    </a:lnTo>
                    <a:lnTo>
                      <a:pt x="2960629" y="203200"/>
                    </a:lnTo>
                    <a:lnTo>
                      <a:pt x="3001309" y="228600"/>
                    </a:lnTo>
                    <a:lnTo>
                      <a:pt x="3041466" y="241300"/>
                    </a:lnTo>
                    <a:lnTo>
                      <a:pt x="3120164" y="292100"/>
                    </a:lnTo>
                    <a:lnTo>
                      <a:pt x="3196624" y="342900"/>
                    </a:lnTo>
                    <a:lnTo>
                      <a:pt x="3233983" y="368300"/>
                    </a:lnTo>
                    <a:lnTo>
                      <a:pt x="3270747" y="393700"/>
                    </a:lnTo>
                    <a:lnTo>
                      <a:pt x="3306901" y="419100"/>
                    </a:lnTo>
                    <a:lnTo>
                      <a:pt x="3342434" y="444500"/>
                    </a:lnTo>
                    <a:lnTo>
                      <a:pt x="3377333" y="469900"/>
                    </a:lnTo>
                    <a:lnTo>
                      <a:pt x="3411587" y="508000"/>
                    </a:lnTo>
                    <a:lnTo>
                      <a:pt x="3445182" y="533400"/>
                    </a:lnTo>
                    <a:lnTo>
                      <a:pt x="3478106" y="571500"/>
                    </a:lnTo>
                    <a:lnTo>
                      <a:pt x="3510348" y="596900"/>
                    </a:lnTo>
                    <a:lnTo>
                      <a:pt x="3541894" y="635000"/>
                    </a:lnTo>
                    <a:lnTo>
                      <a:pt x="3572733" y="660400"/>
                    </a:lnTo>
                    <a:lnTo>
                      <a:pt x="3602851" y="698500"/>
                    </a:lnTo>
                    <a:lnTo>
                      <a:pt x="3632238" y="736600"/>
                    </a:lnTo>
                    <a:lnTo>
                      <a:pt x="3660879" y="762000"/>
                    </a:lnTo>
                    <a:lnTo>
                      <a:pt x="3688764" y="800100"/>
                    </a:lnTo>
                    <a:lnTo>
                      <a:pt x="3715879" y="838200"/>
                    </a:lnTo>
                    <a:lnTo>
                      <a:pt x="3742213" y="876300"/>
                    </a:lnTo>
                    <a:lnTo>
                      <a:pt x="3767752" y="914400"/>
                    </a:lnTo>
                    <a:lnTo>
                      <a:pt x="3792485" y="952500"/>
                    </a:lnTo>
                    <a:lnTo>
                      <a:pt x="3816399" y="990600"/>
                    </a:lnTo>
                    <a:lnTo>
                      <a:pt x="3839483" y="1028700"/>
                    </a:lnTo>
                    <a:lnTo>
                      <a:pt x="3861722" y="1066800"/>
                    </a:lnTo>
                    <a:lnTo>
                      <a:pt x="3883106" y="1104900"/>
                    </a:lnTo>
                    <a:lnTo>
                      <a:pt x="3903622" y="1143000"/>
                    </a:lnTo>
                    <a:lnTo>
                      <a:pt x="3923258" y="1193800"/>
                    </a:lnTo>
                    <a:lnTo>
                      <a:pt x="3942000" y="1231900"/>
                    </a:lnTo>
                    <a:lnTo>
                      <a:pt x="3959838" y="1270000"/>
                    </a:lnTo>
                    <a:lnTo>
                      <a:pt x="3976758" y="1320800"/>
                    </a:lnTo>
                    <a:lnTo>
                      <a:pt x="3992748" y="1358900"/>
                    </a:lnTo>
                    <a:lnTo>
                      <a:pt x="4007796" y="1397000"/>
                    </a:lnTo>
                    <a:lnTo>
                      <a:pt x="4021890" y="1447800"/>
                    </a:lnTo>
                    <a:lnTo>
                      <a:pt x="4035016" y="1485900"/>
                    </a:lnTo>
                    <a:lnTo>
                      <a:pt x="4047164" y="1536700"/>
                    </a:lnTo>
                    <a:lnTo>
                      <a:pt x="4058320" y="1574800"/>
                    </a:lnTo>
                    <a:lnTo>
                      <a:pt x="4068472" y="1625600"/>
                    </a:lnTo>
                    <a:lnTo>
                      <a:pt x="4077608" y="1676400"/>
                    </a:lnTo>
                    <a:lnTo>
                      <a:pt x="4085715" y="1714500"/>
                    </a:lnTo>
                    <a:lnTo>
                      <a:pt x="4092781" y="1765300"/>
                    </a:lnTo>
                    <a:lnTo>
                      <a:pt x="4098794" y="1816100"/>
                    </a:lnTo>
                    <a:lnTo>
                      <a:pt x="4103742" y="1854200"/>
                    </a:lnTo>
                    <a:lnTo>
                      <a:pt x="4107611" y="1905000"/>
                    </a:lnTo>
                    <a:lnTo>
                      <a:pt x="4110390" y="1955800"/>
                    </a:lnTo>
                    <a:lnTo>
                      <a:pt x="4112067" y="2006600"/>
                    </a:lnTo>
                    <a:lnTo>
                      <a:pt x="4112628" y="2044700"/>
                    </a:lnTo>
                    <a:lnTo>
                      <a:pt x="4112067" y="2095500"/>
                    </a:lnTo>
                    <a:lnTo>
                      <a:pt x="4110390" y="2146300"/>
                    </a:lnTo>
                    <a:lnTo>
                      <a:pt x="4107611" y="2197100"/>
                    </a:lnTo>
                    <a:lnTo>
                      <a:pt x="4103742" y="2247900"/>
                    </a:lnTo>
                    <a:lnTo>
                      <a:pt x="4098794" y="2286000"/>
                    </a:lnTo>
                    <a:lnTo>
                      <a:pt x="4092781" y="2336800"/>
                    </a:lnTo>
                    <a:lnTo>
                      <a:pt x="4085715" y="2387600"/>
                    </a:lnTo>
                    <a:lnTo>
                      <a:pt x="4077608" y="2425700"/>
                    </a:lnTo>
                    <a:lnTo>
                      <a:pt x="4068472" y="2476500"/>
                    </a:lnTo>
                    <a:lnTo>
                      <a:pt x="4058320" y="2527300"/>
                    </a:lnTo>
                    <a:lnTo>
                      <a:pt x="4047164" y="2565400"/>
                    </a:lnTo>
                    <a:lnTo>
                      <a:pt x="4035016" y="2616200"/>
                    </a:lnTo>
                    <a:lnTo>
                      <a:pt x="4021890" y="2654300"/>
                    </a:lnTo>
                    <a:lnTo>
                      <a:pt x="4007796" y="2705100"/>
                    </a:lnTo>
                    <a:lnTo>
                      <a:pt x="3992748" y="2743200"/>
                    </a:lnTo>
                    <a:lnTo>
                      <a:pt x="3976758" y="2794000"/>
                    </a:lnTo>
                    <a:lnTo>
                      <a:pt x="3959838" y="2832100"/>
                    </a:lnTo>
                    <a:lnTo>
                      <a:pt x="3942000" y="2870200"/>
                    </a:lnTo>
                    <a:lnTo>
                      <a:pt x="3923258" y="2921000"/>
                    </a:lnTo>
                    <a:lnTo>
                      <a:pt x="3903622" y="2959100"/>
                    </a:lnTo>
                    <a:lnTo>
                      <a:pt x="3883106" y="2997200"/>
                    </a:lnTo>
                    <a:lnTo>
                      <a:pt x="3861722" y="3035300"/>
                    </a:lnTo>
                    <a:lnTo>
                      <a:pt x="3839483" y="3073400"/>
                    </a:lnTo>
                    <a:lnTo>
                      <a:pt x="3816399" y="3111500"/>
                    </a:lnTo>
                    <a:lnTo>
                      <a:pt x="3792485" y="3149600"/>
                    </a:lnTo>
                    <a:lnTo>
                      <a:pt x="3767752" y="3187700"/>
                    </a:lnTo>
                    <a:lnTo>
                      <a:pt x="3742213" y="3225800"/>
                    </a:lnTo>
                    <a:lnTo>
                      <a:pt x="3715879" y="3263900"/>
                    </a:lnTo>
                    <a:lnTo>
                      <a:pt x="3688764" y="3302000"/>
                    </a:lnTo>
                    <a:lnTo>
                      <a:pt x="3660879" y="3340100"/>
                    </a:lnTo>
                    <a:lnTo>
                      <a:pt x="3632238" y="3378200"/>
                    </a:lnTo>
                    <a:lnTo>
                      <a:pt x="3602851" y="3403600"/>
                    </a:lnTo>
                    <a:lnTo>
                      <a:pt x="3572733" y="3441700"/>
                    </a:lnTo>
                    <a:lnTo>
                      <a:pt x="3541894" y="3479800"/>
                    </a:lnTo>
                    <a:lnTo>
                      <a:pt x="3510348" y="3505200"/>
                    </a:lnTo>
                    <a:lnTo>
                      <a:pt x="3478106" y="3543300"/>
                    </a:lnTo>
                    <a:lnTo>
                      <a:pt x="3445182" y="3568700"/>
                    </a:lnTo>
                    <a:lnTo>
                      <a:pt x="3411587" y="3594100"/>
                    </a:lnTo>
                    <a:lnTo>
                      <a:pt x="3377333" y="3632200"/>
                    </a:lnTo>
                    <a:lnTo>
                      <a:pt x="3342434" y="3657600"/>
                    </a:lnTo>
                    <a:lnTo>
                      <a:pt x="3306901" y="3683000"/>
                    </a:lnTo>
                    <a:lnTo>
                      <a:pt x="3288824" y="3695700"/>
                    </a:lnTo>
                    <a:close/>
                  </a:path>
                  <a:path w="4112895" h="4102100">
                    <a:moveTo>
                      <a:pt x="2343160" y="4089400"/>
                    </a:moveTo>
                    <a:lnTo>
                      <a:pt x="1769468" y="4089400"/>
                    </a:lnTo>
                    <a:lnTo>
                      <a:pt x="1722769" y="4076700"/>
                    </a:lnTo>
                    <a:lnTo>
                      <a:pt x="2389859" y="4076700"/>
                    </a:lnTo>
                    <a:lnTo>
                      <a:pt x="2343160" y="4089400"/>
                    </a:lnTo>
                    <a:close/>
                  </a:path>
                  <a:path w="4112895" h="4102100">
                    <a:moveTo>
                      <a:pt x="2248762" y="4102100"/>
                    </a:moveTo>
                    <a:lnTo>
                      <a:pt x="1863865" y="4102100"/>
                    </a:lnTo>
                    <a:lnTo>
                      <a:pt x="1816504" y="4089400"/>
                    </a:lnTo>
                    <a:lnTo>
                      <a:pt x="2296123" y="4089400"/>
                    </a:lnTo>
                    <a:lnTo>
                      <a:pt x="2248762" y="4102100"/>
                    </a:lnTo>
                    <a:close/>
                  </a:path>
                </a:pathLst>
              </a:custGeom>
              <a:solidFill>
                <a:srgbClr val="6BE4E7"/>
              </a:solidFill>
            </p:spPr>
            <p:txBody>
              <a:bodyPr wrap="square" lIns="0" tIns="0" rIns="0" bIns="0" rtlCol="0"/>
              <a:lstStyle/>
              <a:p>
                <a:endParaRPr dirty="0"/>
              </a:p>
            </p:txBody>
          </p:sp>
          <p:sp>
            <p:nvSpPr>
              <p:cNvPr id="47" name="object 6">
                <a:extLst>
                  <a:ext uri="{FF2B5EF4-FFF2-40B4-BE49-F238E27FC236}">
                    <a16:creationId xmlns:a16="http://schemas.microsoft.com/office/drawing/2014/main" id="{F17D99C2-ED6B-42B9-A693-810868CD6E91}"/>
                  </a:ext>
                </a:extLst>
              </p:cNvPr>
              <p:cNvSpPr/>
              <p:nvPr/>
            </p:nvSpPr>
            <p:spPr>
              <a:xfrm>
                <a:off x="6696371" y="1077641"/>
                <a:ext cx="2055495" cy="3883660"/>
              </a:xfrm>
              <a:custGeom>
                <a:avLst/>
                <a:gdLst/>
                <a:ahLst/>
                <a:cxnLst/>
                <a:rect l="l" t="t" r="r" b="b"/>
                <a:pathLst>
                  <a:path w="2055495" h="3883660">
                    <a:moveTo>
                      <a:pt x="873786" y="3883515"/>
                    </a:moveTo>
                    <a:lnTo>
                      <a:pt x="828680" y="3879991"/>
                    </a:lnTo>
                    <a:lnTo>
                      <a:pt x="785618" y="3866808"/>
                    </a:lnTo>
                    <a:lnTo>
                      <a:pt x="746268" y="3844479"/>
                    </a:lnTo>
                    <a:lnTo>
                      <a:pt x="712301" y="3813513"/>
                    </a:lnTo>
                    <a:lnTo>
                      <a:pt x="685384" y="3774423"/>
                    </a:lnTo>
                    <a:lnTo>
                      <a:pt x="668060" y="3730236"/>
                    </a:lnTo>
                    <a:lnTo>
                      <a:pt x="661416" y="3684755"/>
                    </a:lnTo>
                    <a:lnTo>
                      <a:pt x="664940" y="3639649"/>
                    </a:lnTo>
                    <a:lnTo>
                      <a:pt x="678123" y="3596587"/>
                    </a:lnTo>
                    <a:lnTo>
                      <a:pt x="700452" y="3557237"/>
                    </a:lnTo>
                    <a:lnTo>
                      <a:pt x="731417" y="3523270"/>
                    </a:lnTo>
                    <a:lnTo>
                      <a:pt x="770508" y="3496353"/>
                    </a:lnTo>
                    <a:lnTo>
                      <a:pt x="813485" y="3472701"/>
                    </a:lnTo>
                    <a:lnTo>
                      <a:pt x="855535" y="3447911"/>
                    </a:lnTo>
                    <a:lnTo>
                      <a:pt x="896646" y="3422011"/>
                    </a:lnTo>
                    <a:lnTo>
                      <a:pt x="936804" y="3395028"/>
                    </a:lnTo>
                    <a:lnTo>
                      <a:pt x="975997" y="3366988"/>
                    </a:lnTo>
                    <a:lnTo>
                      <a:pt x="1014213" y="3337918"/>
                    </a:lnTo>
                    <a:lnTo>
                      <a:pt x="1051437" y="3307845"/>
                    </a:lnTo>
                    <a:lnTo>
                      <a:pt x="1087658" y="3276797"/>
                    </a:lnTo>
                    <a:lnTo>
                      <a:pt x="1122862" y="3244799"/>
                    </a:lnTo>
                    <a:lnTo>
                      <a:pt x="1157037" y="3211878"/>
                    </a:lnTo>
                    <a:lnTo>
                      <a:pt x="1190170" y="3178062"/>
                    </a:lnTo>
                    <a:lnTo>
                      <a:pt x="1222247" y="3143378"/>
                    </a:lnTo>
                    <a:lnTo>
                      <a:pt x="1253257" y="3107851"/>
                    </a:lnTo>
                    <a:lnTo>
                      <a:pt x="1283185" y="3071509"/>
                    </a:lnTo>
                    <a:lnTo>
                      <a:pt x="1312020" y="3034379"/>
                    </a:lnTo>
                    <a:lnTo>
                      <a:pt x="1339748" y="2996488"/>
                    </a:lnTo>
                    <a:lnTo>
                      <a:pt x="1366357" y="2957862"/>
                    </a:lnTo>
                    <a:lnTo>
                      <a:pt x="1391833" y="2918528"/>
                    </a:lnTo>
                    <a:lnTo>
                      <a:pt x="1416165" y="2878513"/>
                    </a:lnTo>
                    <a:lnTo>
                      <a:pt x="1439338" y="2837844"/>
                    </a:lnTo>
                    <a:lnTo>
                      <a:pt x="1461340" y="2796548"/>
                    </a:lnTo>
                    <a:lnTo>
                      <a:pt x="1482159" y="2754652"/>
                    </a:lnTo>
                    <a:lnTo>
                      <a:pt x="1501781" y="2712181"/>
                    </a:lnTo>
                    <a:lnTo>
                      <a:pt x="1520193" y="2669164"/>
                    </a:lnTo>
                    <a:lnTo>
                      <a:pt x="1537383" y="2625628"/>
                    </a:lnTo>
                    <a:lnTo>
                      <a:pt x="1553338" y="2581598"/>
                    </a:lnTo>
                    <a:lnTo>
                      <a:pt x="1568045" y="2537102"/>
                    </a:lnTo>
                    <a:lnTo>
                      <a:pt x="1581490" y="2492166"/>
                    </a:lnTo>
                    <a:lnTo>
                      <a:pt x="1593662" y="2446818"/>
                    </a:lnTo>
                    <a:lnTo>
                      <a:pt x="1604548" y="2401084"/>
                    </a:lnTo>
                    <a:lnTo>
                      <a:pt x="1614133" y="2354991"/>
                    </a:lnTo>
                    <a:lnTo>
                      <a:pt x="1622407" y="2308566"/>
                    </a:lnTo>
                    <a:lnTo>
                      <a:pt x="1629355" y="2261835"/>
                    </a:lnTo>
                    <a:lnTo>
                      <a:pt x="1634965" y="2214827"/>
                    </a:lnTo>
                    <a:lnTo>
                      <a:pt x="1639224" y="2167566"/>
                    </a:lnTo>
                    <a:lnTo>
                      <a:pt x="1642119" y="2120081"/>
                    </a:lnTo>
                    <a:lnTo>
                      <a:pt x="1643638" y="2072398"/>
                    </a:lnTo>
                    <a:lnTo>
                      <a:pt x="1643767" y="2024544"/>
                    </a:lnTo>
                    <a:lnTo>
                      <a:pt x="1642493" y="1976546"/>
                    </a:lnTo>
                    <a:lnTo>
                      <a:pt x="1639804" y="1928430"/>
                    </a:lnTo>
                    <a:lnTo>
                      <a:pt x="1635687" y="1880224"/>
                    </a:lnTo>
                    <a:lnTo>
                      <a:pt x="1630129" y="1831954"/>
                    </a:lnTo>
                    <a:lnTo>
                      <a:pt x="1623117" y="1783646"/>
                    </a:lnTo>
                    <a:lnTo>
                      <a:pt x="1614639" y="1735329"/>
                    </a:lnTo>
                    <a:lnTo>
                      <a:pt x="1604735" y="1687284"/>
                    </a:lnTo>
                    <a:lnTo>
                      <a:pt x="1593472" y="1639788"/>
                    </a:lnTo>
                    <a:lnTo>
                      <a:pt x="1580870" y="1592861"/>
                    </a:lnTo>
                    <a:lnTo>
                      <a:pt x="1566952" y="1546525"/>
                    </a:lnTo>
                    <a:lnTo>
                      <a:pt x="1551739" y="1500798"/>
                    </a:lnTo>
                    <a:lnTo>
                      <a:pt x="1535254" y="1455701"/>
                    </a:lnTo>
                    <a:lnTo>
                      <a:pt x="1517518" y="1411255"/>
                    </a:lnTo>
                    <a:lnTo>
                      <a:pt x="1498553" y="1367480"/>
                    </a:lnTo>
                    <a:lnTo>
                      <a:pt x="1478380" y="1324395"/>
                    </a:lnTo>
                    <a:lnTo>
                      <a:pt x="1457023" y="1282021"/>
                    </a:lnTo>
                    <a:lnTo>
                      <a:pt x="1434502" y="1240379"/>
                    </a:lnTo>
                    <a:lnTo>
                      <a:pt x="1410839" y="1199488"/>
                    </a:lnTo>
                    <a:lnTo>
                      <a:pt x="1386056" y="1159369"/>
                    </a:lnTo>
                    <a:lnTo>
                      <a:pt x="1360176" y="1120041"/>
                    </a:lnTo>
                    <a:lnTo>
                      <a:pt x="1333219" y="1081526"/>
                    </a:lnTo>
                    <a:lnTo>
                      <a:pt x="1305208" y="1043843"/>
                    </a:lnTo>
                    <a:lnTo>
                      <a:pt x="1276165" y="1007013"/>
                    </a:lnTo>
                    <a:lnTo>
                      <a:pt x="1246110" y="971055"/>
                    </a:lnTo>
                    <a:lnTo>
                      <a:pt x="1215068" y="935991"/>
                    </a:lnTo>
                    <a:lnTo>
                      <a:pt x="1183058" y="901839"/>
                    </a:lnTo>
                    <a:lnTo>
                      <a:pt x="1150103" y="868621"/>
                    </a:lnTo>
                    <a:lnTo>
                      <a:pt x="1116224" y="836357"/>
                    </a:lnTo>
                    <a:lnTo>
                      <a:pt x="1081445" y="805066"/>
                    </a:lnTo>
                    <a:lnTo>
                      <a:pt x="1045785" y="774769"/>
                    </a:lnTo>
                    <a:lnTo>
                      <a:pt x="1009268" y="745487"/>
                    </a:lnTo>
                    <a:lnTo>
                      <a:pt x="971915" y="717239"/>
                    </a:lnTo>
                    <a:lnTo>
                      <a:pt x="933748" y="690046"/>
                    </a:lnTo>
                    <a:lnTo>
                      <a:pt x="894789" y="663928"/>
                    </a:lnTo>
                    <a:lnTo>
                      <a:pt x="855059" y="638905"/>
                    </a:lnTo>
                    <a:lnTo>
                      <a:pt x="814580" y="614997"/>
                    </a:lnTo>
                    <a:lnTo>
                      <a:pt x="773375" y="592225"/>
                    </a:lnTo>
                    <a:lnTo>
                      <a:pt x="731465" y="570608"/>
                    </a:lnTo>
                    <a:lnTo>
                      <a:pt x="688872" y="550167"/>
                    </a:lnTo>
                    <a:lnTo>
                      <a:pt x="645618" y="530923"/>
                    </a:lnTo>
                    <a:lnTo>
                      <a:pt x="601724" y="512895"/>
                    </a:lnTo>
                    <a:lnTo>
                      <a:pt x="557212" y="496104"/>
                    </a:lnTo>
                    <a:lnTo>
                      <a:pt x="512105" y="480569"/>
                    </a:lnTo>
                    <a:lnTo>
                      <a:pt x="466424" y="466311"/>
                    </a:lnTo>
                    <a:lnTo>
                      <a:pt x="420191" y="453351"/>
                    </a:lnTo>
                    <a:lnTo>
                      <a:pt x="373428" y="441708"/>
                    </a:lnTo>
                    <a:lnTo>
                      <a:pt x="326156" y="431403"/>
                    </a:lnTo>
                    <a:lnTo>
                      <a:pt x="278398" y="422456"/>
                    </a:lnTo>
                    <a:lnTo>
                      <a:pt x="230175" y="414887"/>
                    </a:lnTo>
                    <a:lnTo>
                      <a:pt x="181509" y="408716"/>
                    </a:lnTo>
                    <a:lnTo>
                      <a:pt x="135255" y="398080"/>
                    </a:lnTo>
                    <a:lnTo>
                      <a:pt x="93960" y="377897"/>
                    </a:lnTo>
                    <a:lnTo>
                      <a:pt x="58713" y="349530"/>
                    </a:lnTo>
                    <a:lnTo>
                      <a:pt x="30604" y="314345"/>
                    </a:lnTo>
                    <a:lnTo>
                      <a:pt x="10722" y="273704"/>
                    </a:lnTo>
                    <a:lnTo>
                      <a:pt x="158" y="228971"/>
                    </a:lnTo>
                    <a:lnTo>
                      <a:pt x="0" y="181510"/>
                    </a:lnTo>
                    <a:lnTo>
                      <a:pt x="10635" y="135256"/>
                    </a:lnTo>
                    <a:lnTo>
                      <a:pt x="30818" y="93960"/>
                    </a:lnTo>
                    <a:lnTo>
                      <a:pt x="59185" y="58714"/>
                    </a:lnTo>
                    <a:lnTo>
                      <a:pt x="94370" y="30604"/>
                    </a:lnTo>
                    <a:lnTo>
                      <a:pt x="135011" y="10723"/>
                    </a:lnTo>
                    <a:lnTo>
                      <a:pt x="179744" y="158"/>
                    </a:lnTo>
                    <a:lnTo>
                      <a:pt x="227205" y="0"/>
                    </a:lnTo>
                    <a:lnTo>
                      <a:pt x="275914" y="6030"/>
                    </a:lnTo>
                    <a:lnTo>
                      <a:pt x="324272" y="13182"/>
                    </a:lnTo>
                    <a:lnTo>
                      <a:pt x="372266" y="21443"/>
                    </a:lnTo>
                    <a:lnTo>
                      <a:pt x="419881" y="30800"/>
                    </a:lnTo>
                    <a:lnTo>
                      <a:pt x="467103" y="41240"/>
                    </a:lnTo>
                    <a:lnTo>
                      <a:pt x="513919" y="52750"/>
                    </a:lnTo>
                    <a:lnTo>
                      <a:pt x="560313" y="65318"/>
                    </a:lnTo>
                    <a:lnTo>
                      <a:pt x="606273" y="78930"/>
                    </a:lnTo>
                    <a:lnTo>
                      <a:pt x="651785" y="93573"/>
                    </a:lnTo>
                    <a:lnTo>
                      <a:pt x="696834" y="109234"/>
                    </a:lnTo>
                    <a:lnTo>
                      <a:pt x="741406" y="125901"/>
                    </a:lnTo>
                    <a:lnTo>
                      <a:pt x="785488" y="143560"/>
                    </a:lnTo>
                    <a:lnTo>
                      <a:pt x="829065" y="162200"/>
                    </a:lnTo>
                    <a:lnTo>
                      <a:pt x="872124" y="181805"/>
                    </a:lnTo>
                    <a:lnTo>
                      <a:pt x="914650" y="202365"/>
                    </a:lnTo>
                    <a:lnTo>
                      <a:pt x="956630" y="223865"/>
                    </a:lnTo>
                    <a:lnTo>
                      <a:pt x="998049" y="246293"/>
                    </a:lnTo>
                    <a:lnTo>
                      <a:pt x="1038894" y="269636"/>
                    </a:lnTo>
                    <a:lnTo>
                      <a:pt x="1079150" y="293881"/>
                    </a:lnTo>
                    <a:lnTo>
                      <a:pt x="1118804" y="319014"/>
                    </a:lnTo>
                    <a:lnTo>
                      <a:pt x="1157842" y="345024"/>
                    </a:lnTo>
                    <a:lnTo>
                      <a:pt x="1196250" y="371897"/>
                    </a:lnTo>
                    <a:lnTo>
                      <a:pt x="1234013" y="399621"/>
                    </a:lnTo>
                    <a:lnTo>
                      <a:pt x="1271118" y="428181"/>
                    </a:lnTo>
                    <a:lnTo>
                      <a:pt x="1307550" y="457566"/>
                    </a:lnTo>
                    <a:lnTo>
                      <a:pt x="1343297" y="487763"/>
                    </a:lnTo>
                    <a:lnTo>
                      <a:pt x="1378343" y="518758"/>
                    </a:lnTo>
                    <a:lnTo>
                      <a:pt x="1412675" y="550538"/>
                    </a:lnTo>
                    <a:lnTo>
                      <a:pt x="1446279" y="583091"/>
                    </a:lnTo>
                    <a:lnTo>
                      <a:pt x="1479141" y="616404"/>
                    </a:lnTo>
                    <a:lnTo>
                      <a:pt x="1511246" y="650463"/>
                    </a:lnTo>
                    <a:lnTo>
                      <a:pt x="1542582" y="685256"/>
                    </a:lnTo>
                    <a:lnTo>
                      <a:pt x="1573134" y="720770"/>
                    </a:lnTo>
                    <a:lnTo>
                      <a:pt x="1602887" y="756992"/>
                    </a:lnTo>
                    <a:lnTo>
                      <a:pt x="1631829" y="793909"/>
                    </a:lnTo>
                    <a:lnTo>
                      <a:pt x="1659944" y="831507"/>
                    </a:lnTo>
                    <a:lnTo>
                      <a:pt x="1687220" y="869775"/>
                    </a:lnTo>
                    <a:lnTo>
                      <a:pt x="1713642" y="908700"/>
                    </a:lnTo>
                    <a:lnTo>
                      <a:pt x="1739196" y="948267"/>
                    </a:lnTo>
                    <a:lnTo>
                      <a:pt x="1763867" y="988464"/>
                    </a:lnTo>
                    <a:lnTo>
                      <a:pt x="1787644" y="1029279"/>
                    </a:lnTo>
                    <a:lnTo>
                      <a:pt x="1810510" y="1070699"/>
                    </a:lnTo>
                    <a:lnTo>
                      <a:pt x="1832452" y="1112710"/>
                    </a:lnTo>
                    <a:lnTo>
                      <a:pt x="1853457" y="1155299"/>
                    </a:lnTo>
                    <a:lnTo>
                      <a:pt x="1873510" y="1198454"/>
                    </a:lnTo>
                    <a:lnTo>
                      <a:pt x="1892597" y="1242162"/>
                    </a:lnTo>
                    <a:lnTo>
                      <a:pt x="1910704" y="1286409"/>
                    </a:lnTo>
                    <a:lnTo>
                      <a:pt x="1927818" y="1331183"/>
                    </a:lnTo>
                    <a:lnTo>
                      <a:pt x="1943924" y="1376471"/>
                    </a:lnTo>
                    <a:lnTo>
                      <a:pt x="1959009" y="1422260"/>
                    </a:lnTo>
                    <a:lnTo>
                      <a:pt x="1973058" y="1468537"/>
                    </a:lnTo>
                    <a:lnTo>
                      <a:pt x="1986057" y="1515289"/>
                    </a:lnTo>
                    <a:lnTo>
                      <a:pt x="1997993" y="1562503"/>
                    </a:lnTo>
                    <a:lnTo>
                      <a:pt x="2008851" y="1610167"/>
                    </a:lnTo>
                    <a:lnTo>
                      <a:pt x="2018618" y="1658266"/>
                    </a:lnTo>
                    <a:lnTo>
                      <a:pt x="2027244" y="1706583"/>
                    </a:lnTo>
                    <a:lnTo>
                      <a:pt x="2034694" y="1754897"/>
                    </a:lnTo>
                    <a:lnTo>
                      <a:pt x="2040977" y="1803189"/>
                    </a:lnTo>
                    <a:lnTo>
                      <a:pt x="2046101" y="1851443"/>
                    </a:lnTo>
                    <a:lnTo>
                      <a:pt x="2050074" y="1899642"/>
                    </a:lnTo>
                    <a:lnTo>
                      <a:pt x="2052905" y="1947769"/>
                    </a:lnTo>
                    <a:lnTo>
                      <a:pt x="2054602" y="1995806"/>
                    </a:lnTo>
                    <a:lnTo>
                      <a:pt x="2055040" y="2055332"/>
                    </a:lnTo>
                    <a:lnTo>
                      <a:pt x="2054625" y="2091542"/>
                    </a:lnTo>
                    <a:lnTo>
                      <a:pt x="2052968" y="2139206"/>
                    </a:lnTo>
                    <a:lnTo>
                      <a:pt x="2050210" y="2186713"/>
                    </a:lnTo>
                    <a:lnTo>
                      <a:pt x="2046358" y="2234044"/>
                    </a:lnTo>
                    <a:lnTo>
                      <a:pt x="2041422" y="2281182"/>
                    </a:lnTo>
                    <a:lnTo>
                      <a:pt x="2035409" y="2328111"/>
                    </a:lnTo>
                    <a:lnTo>
                      <a:pt x="2028328" y="2374812"/>
                    </a:lnTo>
                    <a:lnTo>
                      <a:pt x="2020186" y="2421269"/>
                    </a:lnTo>
                    <a:lnTo>
                      <a:pt x="2010992" y="2467465"/>
                    </a:lnTo>
                    <a:lnTo>
                      <a:pt x="2000755" y="2513382"/>
                    </a:lnTo>
                    <a:lnTo>
                      <a:pt x="1989482" y="2559003"/>
                    </a:lnTo>
                    <a:lnTo>
                      <a:pt x="1977182" y="2604312"/>
                    </a:lnTo>
                    <a:lnTo>
                      <a:pt x="1963863" y="2649291"/>
                    </a:lnTo>
                    <a:lnTo>
                      <a:pt x="1949533" y="2693922"/>
                    </a:lnTo>
                    <a:lnTo>
                      <a:pt x="1934200" y="2738189"/>
                    </a:lnTo>
                    <a:lnTo>
                      <a:pt x="1917873" y="2782074"/>
                    </a:lnTo>
                    <a:lnTo>
                      <a:pt x="1900560" y="2825560"/>
                    </a:lnTo>
                    <a:lnTo>
                      <a:pt x="1882269" y="2868631"/>
                    </a:lnTo>
                    <a:lnTo>
                      <a:pt x="1863009" y="2911268"/>
                    </a:lnTo>
                    <a:lnTo>
                      <a:pt x="1842786" y="2953455"/>
                    </a:lnTo>
                    <a:lnTo>
                      <a:pt x="1821611" y="2995175"/>
                    </a:lnTo>
                    <a:lnTo>
                      <a:pt x="1799491" y="3036410"/>
                    </a:lnTo>
                    <a:lnTo>
                      <a:pt x="1776434" y="3077143"/>
                    </a:lnTo>
                    <a:lnTo>
                      <a:pt x="1752449" y="3117357"/>
                    </a:lnTo>
                    <a:lnTo>
                      <a:pt x="1727543" y="3157035"/>
                    </a:lnTo>
                    <a:lnTo>
                      <a:pt x="1701725" y="3196160"/>
                    </a:lnTo>
                    <a:lnTo>
                      <a:pt x="1675004" y="3234714"/>
                    </a:lnTo>
                    <a:lnTo>
                      <a:pt x="1647387" y="3272681"/>
                    </a:lnTo>
                    <a:lnTo>
                      <a:pt x="1618882" y="3310043"/>
                    </a:lnTo>
                    <a:lnTo>
                      <a:pt x="1589499" y="3346782"/>
                    </a:lnTo>
                    <a:lnTo>
                      <a:pt x="1559245" y="3382883"/>
                    </a:lnTo>
                    <a:lnTo>
                      <a:pt x="1528128" y="3418327"/>
                    </a:lnTo>
                    <a:lnTo>
                      <a:pt x="1496156" y="3453097"/>
                    </a:lnTo>
                    <a:lnTo>
                      <a:pt x="1463339" y="3487177"/>
                    </a:lnTo>
                    <a:lnTo>
                      <a:pt x="1429683" y="3520549"/>
                    </a:lnTo>
                    <a:lnTo>
                      <a:pt x="1395198" y="3553196"/>
                    </a:lnTo>
                    <a:lnTo>
                      <a:pt x="1359891" y="3585101"/>
                    </a:lnTo>
                    <a:lnTo>
                      <a:pt x="1323771" y="3616246"/>
                    </a:lnTo>
                    <a:lnTo>
                      <a:pt x="1286846" y="3646615"/>
                    </a:lnTo>
                    <a:lnTo>
                      <a:pt x="1249124" y="3676190"/>
                    </a:lnTo>
                    <a:lnTo>
                      <a:pt x="1210614" y="3704954"/>
                    </a:lnTo>
                    <a:lnTo>
                      <a:pt x="1171323" y="3732890"/>
                    </a:lnTo>
                    <a:lnTo>
                      <a:pt x="1131260" y="3759980"/>
                    </a:lnTo>
                    <a:lnTo>
                      <a:pt x="1090434" y="3786209"/>
                    </a:lnTo>
                    <a:lnTo>
                      <a:pt x="1048852" y="3811557"/>
                    </a:lnTo>
                    <a:lnTo>
                      <a:pt x="1006522" y="3836009"/>
                    </a:lnTo>
                    <a:lnTo>
                      <a:pt x="963453" y="3859547"/>
                    </a:lnTo>
                    <a:lnTo>
                      <a:pt x="919267" y="3876871"/>
                    </a:lnTo>
                    <a:lnTo>
                      <a:pt x="873786" y="3883515"/>
                    </a:lnTo>
                    <a:close/>
                  </a:path>
                </a:pathLst>
              </a:custGeom>
              <a:solidFill>
                <a:srgbClr val="40B8D5"/>
              </a:solidFill>
            </p:spPr>
            <p:txBody>
              <a:bodyPr wrap="square" lIns="0" tIns="0" rIns="0" bIns="0" rtlCol="0"/>
              <a:lstStyle/>
              <a:p>
                <a:endParaRPr/>
              </a:p>
            </p:txBody>
          </p:sp>
          <p:sp>
            <p:nvSpPr>
              <p:cNvPr id="48" name="object 7">
                <a:extLst>
                  <a:ext uri="{FF2B5EF4-FFF2-40B4-BE49-F238E27FC236}">
                    <a16:creationId xmlns:a16="http://schemas.microsoft.com/office/drawing/2014/main" id="{177E2BE9-AEFF-4460-A656-FF82543308FE}"/>
                  </a:ext>
                </a:extLst>
              </p:cNvPr>
              <p:cNvSpPr/>
              <p:nvPr/>
            </p:nvSpPr>
            <p:spPr>
              <a:xfrm>
                <a:off x="12914876" y="3240159"/>
                <a:ext cx="0" cy="809625"/>
              </a:xfrm>
              <a:custGeom>
                <a:avLst/>
                <a:gdLst/>
                <a:ahLst/>
                <a:cxnLst/>
                <a:rect l="l" t="t" r="r" b="b"/>
                <a:pathLst>
                  <a:path h="809625">
                    <a:moveTo>
                      <a:pt x="0" y="809590"/>
                    </a:moveTo>
                    <a:lnTo>
                      <a:pt x="0" y="0"/>
                    </a:lnTo>
                  </a:path>
                </a:pathLst>
              </a:custGeom>
              <a:ln w="57149">
                <a:solidFill>
                  <a:srgbClr val="0095C7"/>
                </a:solidFill>
              </a:ln>
            </p:spPr>
            <p:txBody>
              <a:bodyPr wrap="square" lIns="0" tIns="0" rIns="0" bIns="0" rtlCol="0"/>
              <a:lstStyle/>
              <a:p>
                <a:endParaRPr/>
              </a:p>
            </p:txBody>
          </p:sp>
          <p:sp>
            <p:nvSpPr>
              <p:cNvPr id="49" name="object 8">
                <a:extLst>
                  <a:ext uri="{FF2B5EF4-FFF2-40B4-BE49-F238E27FC236}">
                    <a16:creationId xmlns:a16="http://schemas.microsoft.com/office/drawing/2014/main" id="{56676C2D-9831-4D1B-998B-6C4D7B7343E4}"/>
                  </a:ext>
                </a:extLst>
              </p:cNvPr>
              <p:cNvSpPr/>
              <p:nvPr/>
            </p:nvSpPr>
            <p:spPr>
              <a:xfrm>
                <a:off x="12930123" y="5066207"/>
                <a:ext cx="0" cy="1104900"/>
              </a:xfrm>
              <a:custGeom>
                <a:avLst/>
                <a:gdLst/>
                <a:ahLst/>
                <a:cxnLst/>
                <a:rect l="l" t="t" r="r" b="b"/>
                <a:pathLst>
                  <a:path h="1104900">
                    <a:moveTo>
                      <a:pt x="0" y="1104900"/>
                    </a:moveTo>
                    <a:lnTo>
                      <a:pt x="0" y="0"/>
                    </a:lnTo>
                  </a:path>
                </a:pathLst>
              </a:custGeom>
              <a:ln w="57149">
                <a:solidFill>
                  <a:srgbClr val="0097B1"/>
                </a:solidFill>
              </a:ln>
            </p:spPr>
            <p:txBody>
              <a:bodyPr wrap="square" lIns="0" tIns="0" rIns="0" bIns="0" rtlCol="0"/>
              <a:lstStyle/>
              <a:p>
                <a:endParaRPr/>
              </a:p>
            </p:txBody>
          </p:sp>
          <p:sp>
            <p:nvSpPr>
              <p:cNvPr id="50" name="object 9">
                <a:extLst>
                  <a:ext uri="{FF2B5EF4-FFF2-40B4-BE49-F238E27FC236}">
                    <a16:creationId xmlns:a16="http://schemas.microsoft.com/office/drawing/2014/main" id="{750D77AD-5EA2-4C22-A661-85B252063D92}"/>
                  </a:ext>
                </a:extLst>
              </p:cNvPr>
              <p:cNvSpPr/>
              <p:nvPr/>
            </p:nvSpPr>
            <p:spPr>
              <a:xfrm>
                <a:off x="11648692" y="5066207"/>
                <a:ext cx="1285875" cy="1104900"/>
              </a:xfrm>
              <a:custGeom>
                <a:avLst/>
                <a:gdLst/>
                <a:ahLst/>
                <a:cxnLst/>
                <a:rect l="l" t="t" r="r" b="b"/>
                <a:pathLst>
                  <a:path w="1285875" h="1104900">
                    <a:moveTo>
                      <a:pt x="0" y="1104900"/>
                    </a:moveTo>
                    <a:lnTo>
                      <a:pt x="0" y="703011"/>
                    </a:lnTo>
                    <a:lnTo>
                      <a:pt x="6486" y="655088"/>
                    </a:lnTo>
                    <a:lnTo>
                      <a:pt x="24790" y="612025"/>
                    </a:lnTo>
                    <a:lnTo>
                      <a:pt x="53183" y="575540"/>
                    </a:lnTo>
                    <a:lnTo>
                      <a:pt x="89932" y="547353"/>
                    </a:lnTo>
                    <a:lnTo>
                      <a:pt x="133307" y="529180"/>
                    </a:lnTo>
                    <a:lnTo>
                      <a:pt x="181578" y="522740"/>
                    </a:lnTo>
                    <a:lnTo>
                      <a:pt x="1104220" y="522740"/>
                    </a:lnTo>
                    <a:lnTo>
                      <a:pt x="1152491" y="516301"/>
                    </a:lnTo>
                    <a:lnTo>
                      <a:pt x="1195866" y="498128"/>
                    </a:lnTo>
                    <a:lnTo>
                      <a:pt x="1232616" y="469940"/>
                    </a:lnTo>
                    <a:lnTo>
                      <a:pt x="1261008" y="433456"/>
                    </a:lnTo>
                    <a:lnTo>
                      <a:pt x="1279313" y="390393"/>
                    </a:lnTo>
                    <a:lnTo>
                      <a:pt x="1285799" y="342469"/>
                    </a:lnTo>
                    <a:lnTo>
                      <a:pt x="1285799" y="0"/>
                    </a:lnTo>
                  </a:path>
                </a:pathLst>
              </a:custGeom>
              <a:ln w="57103">
                <a:solidFill>
                  <a:srgbClr val="0097B1"/>
                </a:solidFill>
              </a:ln>
            </p:spPr>
            <p:txBody>
              <a:bodyPr wrap="square" lIns="0" tIns="0" rIns="0" bIns="0" rtlCol="0"/>
              <a:lstStyle/>
              <a:p>
                <a:endParaRPr/>
              </a:p>
            </p:txBody>
          </p:sp>
          <p:sp>
            <p:nvSpPr>
              <p:cNvPr id="51" name="object 10">
                <a:extLst>
                  <a:ext uri="{FF2B5EF4-FFF2-40B4-BE49-F238E27FC236}">
                    <a16:creationId xmlns:a16="http://schemas.microsoft.com/office/drawing/2014/main" id="{261431E5-342A-492A-BA43-8091A5C3C090}"/>
                  </a:ext>
                </a:extLst>
              </p:cNvPr>
              <p:cNvSpPr/>
              <p:nvPr/>
            </p:nvSpPr>
            <p:spPr>
              <a:xfrm>
                <a:off x="10319716" y="5066207"/>
                <a:ext cx="2610485" cy="1104900"/>
              </a:xfrm>
              <a:custGeom>
                <a:avLst/>
                <a:gdLst/>
                <a:ahLst/>
                <a:cxnLst/>
                <a:rect l="l" t="t" r="r" b="b"/>
                <a:pathLst>
                  <a:path w="2610484" h="1104900">
                    <a:moveTo>
                      <a:pt x="0" y="1104900"/>
                    </a:moveTo>
                    <a:lnTo>
                      <a:pt x="0" y="703011"/>
                    </a:lnTo>
                    <a:lnTo>
                      <a:pt x="6463" y="655088"/>
                    </a:lnTo>
                    <a:lnTo>
                      <a:pt x="24704" y="612025"/>
                    </a:lnTo>
                    <a:lnTo>
                      <a:pt x="52997" y="575540"/>
                    </a:lnTo>
                    <a:lnTo>
                      <a:pt x="89618" y="547353"/>
                    </a:lnTo>
                    <a:lnTo>
                      <a:pt x="132842" y="529180"/>
                    </a:lnTo>
                    <a:lnTo>
                      <a:pt x="180944" y="522740"/>
                    </a:lnTo>
                    <a:lnTo>
                      <a:pt x="2429020" y="522740"/>
                    </a:lnTo>
                    <a:lnTo>
                      <a:pt x="2477122" y="516301"/>
                    </a:lnTo>
                    <a:lnTo>
                      <a:pt x="2520346" y="498128"/>
                    </a:lnTo>
                    <a:lnTo>
                      <a:pt x="2556967" y="469940"/>
                    </a:lnTo>
                    <a:lnTo>
                      <a:pt x="2585260" y="433456"/>
                    </a:lnTo>
                    <a:lnTo>
                      <a:pt x="2603501" y="390393"/>
                    </a:lnTo>
                    <a:lnTo>
                      <a:pt x="2609964" y="342469"/>
                    </a:lnTo>
                    <a:lnTo>
                      <a:pt x="2609964" y="0"/>
                    </a:lnTo>
                  </a:path>
                </a:pathLst>
              </a:custGeom>
              <a:ln w="56959">
                <a:solidFill>
                  <a:srgbClr val="0097B1"/>
                </a:solidFill>
              </a:ln>
            </p:spPr>
            <p:txBody>
              <a:bodyPr wrap="square" lIns="0" tIns="0" rIns="0" bIns="0" rtlCol="0"/>
              <a:lstStyle/>
              <a:p>
                <a:endParaRPr/>
              </a:p>
            </p:txBody>
          </p:sp>
          <p:sp>
            <p:nvSpPr>
              <p:cNvPr id="52" name="object 11">
                <a:extLst>
                  <a:ext uri="{FF2B5EF4-FFF2-40B4-BE49-F238E27FC236}">
                    <a16:creationId xmlns:a16="http://schemas.microsoft.com/office/drawing/2014/main" id="{E6556033-5580-4E35-A004-8A4DC00DEEC5}"/>
                  </a:ext>
                </a:extLst>
              </p:cNvPr>
              <p:cNvSpPr/>
              <p:nvPr/>
            </p:nvSpPr>
            <p:spPr>
              <a:xfrm>
                <a:off x="8990873" y="5066207"/>
                <a:ext cx="3943985" cy="1104900"/>
              </a:xfrm>
              <a:custGeom>
                <a:avLst/>
                <a:gdLst/>
                <a:ahLst/>
                <a:cxnLst/>
                <a:rect l="l" t="t" r="r" b="b"/>
                <a:pathLst>
                  <a:path w="3943984" h="1104900">
                    <a:moveTo>
                      <a:pt x="0" y="1104900"/>
                    </a:moveTo>
                    <a:lnTo>
                      <a:pt x="0" y="703011"/>
                    </a:lnTo>
                    <a:lnTo>
                      <a:pt x="6471" y="655088"/>
                    </a:lnTo>
                    <a:lnTo>
                      <a:pt x="24734" y="612025"/>
                    </a:lnTo>
                    <a:lnTo>
                      <a:pt x="53061" y="575540"/>
                    </a:lnTo>
                    <a:lnTo>
                      <a:pt x="89726" y="547353"/>
                    </a:lnTo>
                    <a:lnTo>
                      <a:pt x="133003" y="529180"/>
                    </a:lnTo>
                    <a:lnTo>
                      <a:pt x="181163" y="522740"/>
                    </a:lnTo>
                    <a:lnTo>
                      <a:pt x="3762223" y="522740"/>
                    </a:lnTo>
                    <a:lnTo>
                      <a:pt x="3810383" y="516301"/>
                    </a:lnTo>
                    <a:lnTo>
                      <a:pt x="3853659" y="498128"/>
                    </a:lnTo>
                    <a:lnTo>
                      <a:pt x="3890325" y="469940"/>
                    </a:lnTo>
                    <a:lnTo>
                      <a:pt x="3918652" y="433456"/>
                    </a:lnTo>
                    <a:lnTo>
                      <a:pt x="3936915" y="390393"/>
                    </a:lnTo>
                    <a:lnTo>
                      <a:pt x="3943386" y="342469"/>
                    </a:lnTo>
                    <a:lnTo>
                      <a:pt x="3943386" y="0"/>
                    </a:lnTo>
                  </a:path>
                </a:pathLst>
              </a:custGeom>
              <a:ln w="56948">
                <a:solidFill>
                  <a:srgbClr val="0097B1"/>
                </a:solidFill>
              </a:ln>
            </p:spPr>
            <p:txBody>
              <a:bodyPr wrap="square" lIns="0" tIns="0" rIns="0" bIns="0" rtlCol="0"/>
              <a:lstStyle/>
              <a:p>
                <a:endParaRPr/>
              </a:p>
            </p:txBody>
          </p:sp>
          <p:sp>
            <p:nvSpPr>
              <p:cNvPr id="53" name="object 12">
                <a:extLst>
                  <a:ext uri="{FF2B5EF4-FFF2-40B4-BE49-F238E27FC236}">
                    <a16:creationId xmlns:a16="http://schemas.microsoft.com/office/drawing/2014/main" id="{A14EAEC4-C7C8-4881-B836-9B6E879C463A}"/>
                  </a:ext>
                </a:extLst>
              </p:cNvPr>
              <p:cNvSpPr/>
              <p:nvPr/>
            </p:nvSpPr>
            <p:spPr>
              <a:xfrm>
                <a:off x="0" y="0"/>
                <a:ext cx="4157979" cy="7396480"/>
              </a:xfrm>
              <a:custGeom>
                <a:avLst/>
                <a:gdLst/>
                <a:ahLst/>
                <a:cxnLst/>
                <a:rect l="l" t="t" r="r" b="b"/>
                <a:pathLst>
                  <a:path w="4157979" h="7396480">
                    <a:moveTo>
                      <a:pt x="2228955" y="7395917"/>
                    </a:moveTo>
                    <a:lnTo>
                      <a:pt x="1939962" y="7395917"/>
                    </a:lnTo>
                    <a:lnTo>
                      <a:pt x="1927105" y="7395373"/>
                    </a:lnTo>
                    <a:lnTo>
                      <a:pt x="1876104" y="7392395"/>
                    </a:lnTo>
                    <a:lnTo>
                      <a:pt x="1825260" y="7388635"/>
                    </a:lnTo>
                    <a:lnTo>
                      <a:pt x="1774647" y="7384125"/>
                    </a:lnTo>
                    <a:lnTo>
                      <a:pt x="1724338" y="7378894"/>
                    </a:lnTo>
                    <a:lnTo>
                      <a:pt x="1674407" y="7372974"/>
                    </a:lnTo>
                    <a:lnTo>
                      <a:pt x="1624927" y="7366394"/>
                    </a:lnTo>
                    <a:lnTo>
                      <a:pt x="1575972" y="7359187"/>
                    </a:lnTo>
                    <a:lnTo>
                      <a:pt x="1527616" y="7351382"/>
                    </a:lnTo>
                    <a:lnTo>
                      <a:pt x="1479933" y="7343011"/>
                    </a:lnTo>
                    <a:lnTo>
                      <a:pt x="1432995" y="7334105"/>
                    </a:lnTo>
                    <a:lnTo>
                      <a:pt x="1386878" y="7324693"/>
                    </a:lnTo>
                    <a:lnTo>
                      <a:pt x="1332608" y="7312231"/>
                    </a:lnTo>
                    <a:lnTo>
                      <a:pt x="1279065" y="7298848"/>
                    </a:lnTo>
                    <a:lnTo>
                      <a:pt x="1226272" y="7284552"/>
                    </a:lnTo>
                    <a:lnTo>
                      <a:pt x="1174253" y="7269352"/>
                    </a:lnTo>
                    <a:lnTo>
                      <a:pt x="1123030" y="7253256"/>
                    </a:lnTo>
                    <a:lnTo>
                      <a:pt x="1072629" y="7236273"/>
                    </a:lnTo>
                    <a:lnTo>
                      <a:pt x="1023072" y="7218410"/>
                    </a:lnTo>
                    <a:lnTo>
                      <a:pt x="974384" y="7199677"/>
                    </a:lnTo>
                    <a:lnTo>
                      <a:pt x="926588" y="7180080"/>
                    </a:lnTo>
                    <a:lnTo>
                      <a:pt x="879708" y="7159630"/>
                    </a:lnTo>
                    <a:lnTo>
                      <a:pt x="833767" y="7138334"/>
                    </a:lnTo>
                    <a:lnTo>
                      <a:pt x="788790" y="7116201"/>
                    </a:lnTo>
                    <a:lnTo>
                      <a:pt x="744800" y="7093238"/>
                    </a:lnTo>
                    <a:lnTo>
                      <a:pt x="701820" y="7069455"/>
                    </a:lnTo>
                    <a:lnTo>
                      <a:pt x="659875" y="7044859"/>
                    </a:lnTo>
                    <a:lnTo>
                      <a:pt x="618987" y="7019459"/>
                    </a:lnTo>
                    <a:lnTo>
                      <a:pt x="579182" y="6993264"/>
                    </a:lnTo>
                    <a:lnTo>
                      <a:pt x="540482" y="6966281"/>
                    </a:lnTo>
                    <a:lnTo>
                      <a:pt x="502911" y="6938519"/>
                    </a:lnTo>
                    <a:lnTo>
                      <a:pt x="466494" y="6909987"/>
                    </a:lnTo>
                    <a:lnTo>
                      <a:pt x="431253" y="6880693"/>
                    </a:lnTo>
                    <a:lnTo>
                      <a:pt x="397212" y="6850644"/>
                    </a:lnTo>
                    <a:lnTo>
                      <a:pt x="364395" y="6819850"/>
                    </a:lnTo>
                    <a:lnTo>
                      <a:pt x="332827" y="6788319"/>
                    </a:lnTo>
                    <a:lnTo>
                      <a:pt x="302529" y="6756059"/>
                    </a:lnTo>
                    <a:lnTo>
                      <a:pt x="273527" y="6723079"/>
                    </a:lnTo>
                    <a:lnTo>
                      <a:pt x="245844" y="6689386"/>
                    </a:lnTo>
                    <a:lnTo>
                      <a:pt x="219504" y="6654990"/>
                    </a:lnTo>
                    <a:lnTo>
                      <a:pt x="194529" y="6619898"/>
                    </a:lnTo>
                    <a:lnTo>
                      <a:pt x="170945" y="6584120"/>
                    </a:lnTo>
                    <a:lnTo>
                      <a:pt x="148686" y="6547504"/>
                    </a:lnTo>
                    <a:lnTo>
                      <a:pt x="128045" y="6510535"/>
                    </a:lnTo>
                    <a:lnTo>
                      <a:pt x="108770" y="6472745"/>
                    </a:lnTo>
                    <a:lnTo>
                      <a:pt x="90983" y="6434302"/>
                    </a:lnTo>
                    <a:lnTo>
                      <a:pt x="74705" y="6395213"/>
                    </a:lnTo>
                    <a:lnTo>
                      <a:pt x="59959" y="6355488"/>
                    </a:lnTo>
                    <a:lnTo>
                      <a:pt x="46769" y="6315134"/>
                    </a:lnTo>
                    <a:lnTo>
                      <a:pt x="35159" y="6274160"/>
                    </a:lnTo>
                    <a:lnTo>
                      <a:pt x="25152" y="6232574"/>
                    </a:lnTo>
                    <a:lnTo>
                      <a:pt x="16772" y="6190384"/>
                    </a:lnTo>
                    <a:lnTo>
                      <a:pt x="10044" y="6147600"/>
                    </a:lnTo>
                    <a:lnTo>
                      <a:pt x="4989" y="6104228"/>
                    </a:lnTo>
                    <a:lnTo>
                      <a:pt x="1633" y="6060279"/>
                    </a:lnTo>
                    <a:lnTo>
                      <a:pt x="0" y="6015759"/>
                    </a:lnTo>
                    <a:lnTo>
                      <a:pt x="0" y="0"/>
                    </a:lnTo>
                    <a:lnTo>
                      <a:pt x="4157615" y="0"/>
                    </a:lnTo>
                    <a:lnTo>
                      <a:pt x="4157615" y="6040853"/>
                    </a:lnTo>
                    <a:lnTo>
                      <a:pt x="4153344" y="6107749"/>
                    </a:lnTo>
                    <a:lnTo>
                      <a:pt x="4148226" y="6150679"/>
                    </a:lnTo>
                    <a:lnTo>
                      <a:pt x="4141412" y="6193045"/>
                    </a:lnTo>
                    <a:lnTo>
                      <a:pt x="4132926" y="6234837"/>
                    </a:lnTo>
                    <a:lnTo>
                      <a:pt x="4122795" y="6276048"/>
                    </a:lnTo>
                    <a:lnTo>
                      <a:pt x="4111045" y="6316667"/>
                    </a:lnTo>
                    <a:lnTo>
                      <a:pt x="4097699" y="6356688"/>
                    </a:lnTo>
                    <a:lnTo>
                      <a:pt x="4082786" y="6396101"/>
                    </a:lnTo>
                    <a:lnTo>
                      <a:pt x="4066329" y="6434898"/>
                    </a:lnTo>
                    <a:lnTo>
                      <a:pt x="4048354" y="6473069"/>
                    </a:lnTo>
                    <a:lnTo>
                      <a:pt x="4028885" y="6510608"/>
                    </a:lnTo>
                    <a:lnTo>
                      <a:pt x="4007858" y="6547662"/>
                    </a:lnTo>
                    <a:lnTo>
                      <a:pt x="3985583" y="6583750"/>
                    </a:lnTo>
                    <a:lnTo>
                      <a:pt x="3961795" y="6619336"/>
                    </a:lnTo>
                    <a:lnTo>
                      <a:pt x="3936617" y="6654255"/>
                    </a:lnTo>
                    <a:lnTo>
                      <a:pt x="3910076" y="6688498"/>
                    </a:lnTo>
                    <a:lnTo>
                      <a:pt x="3882196" y="6722056"/>
                    </a:lnTo>
                    <a:lnTo>
                      <a:pt x="3853004" y="6754920"/>
                    </a:lnTo>
                    <a:lnTo>
                      <a:pt x="3822525" y="6787082"/>
                    </a:lnTo>
                    <a:lnTo>
                      <a:pt x="3790785" y="6818534"/>
                    </a:lnTo>
                    <a:lnTo>
                      <a:pt x="3757808" y="6849267"/>
                    </a:lnTo>
                    <a:lnTo>
                      <a:pt x="3723622" y="6879272"/>
                    </a:lnTo>
                    <a:lnTo>
                      <a:pt x="3688251" y="6908541"/>
                    </a:lnTo>
                    <a:lnTo>
                      <a:pt x="3651721" y="6937065"/>
                    </a:lnTo>
                    <a:lnTo>
                      <a:pt x="3614058" y="6964835"/>
                    </a:lnTo>
                    <a:lnTo>
                      <a:pt x="3575287" y="6991844"/>
                    </a:lnTo>
                    <a:lnTo>
                      <a:pt x="3535433" y="7018082"/>
                    </a:lnTo>
                    <a:lnTo>
                      <a:pt x="3494524" y="7043540"/>
                    </a:lnTo>
                    <a:lnTo>
                      <a:pt x="3452583" y="7068211"/>
                    </a:lnTo>
                    <a:lnTo>
                      <a:pt x="3409637" y="7092086"/>
                    </a:lnTo>
                    <a:lnTo>
                      <a:pt x="3365712" y="7115156"/>
                    </a:lnTo>
                    <a:lnTo>
                      <a:pt x="3320832" y="7137413"/>
                    </a:lnTo>
                    <a:lnTo>
                      <a:pt x="3275024" y="7158848"/>
                    </a:lnTo>
                    <a:lnTo>
                      <a:pt x="3228313" y="7179452"/>
                    </a:lnTo>
                    <a:lnTo>
                      <a:pt x="3180724" y="7199217"/>
                    </a:lnTo>
                    <a:lnTo>
                      <a:pt x="3132284" y="7218134"/>
                    </a:lnTo>
                    <a:lnTo>
                      <a:pt x="3083018" y="7236195"/>
                    </a:lnTo>
                    <a:lnTo>
                      <a:pt x="3032952" y="7253391"/>
                    </a:lnTo>
                    <a:lnTo>
                      <a:pt x="2982110" y="7269714"/>
                    </a:lnTo>
                    <a:lnTo>
                      <a:pt x="2930520" y="7285155"/>
                    </a:lnTo>
                    <a:lnTo>
                      <a:pt x="2878206" y="7299705"/>
                    </a:lnTo>
                    <a:lnTo>
                      <a:pt x="2825193" y="7313356"/>
                    </a:lnTo>
                    <a:lnTo>
                      <a:pt x="2771509" y="7326099"/>
                    </a:lnTo>
                    <a:lnTo>
                      <a:pt x="2767022" y="7327506"/>
                    </a:lnTo>
                    <a:lnTo>
                      <a:pt x="2762536" y="7327506"/>
                    </a:lnTo>
                    <a:lnTo>
                      <a:pt x="2758042" y="7328912"/>
                    </a:lnTo>
                    <a:lnTo>
                      <a:pt x="2709048" y="7338956"/>
                    </a:lnTo>
                    <a:lnTo>
                      <a:pt x="2659441" y="7348285"/>
                    </a:lnTo>
                    <a:lnTo>
                      <a:pt x="2609246" y="7356883"/>
                    </a:lnTo>
                    <a:lnTo>
                      <a:pt x="2558486" y="7364736"/>
                    </a:lnTo>
                    <a:lnTo>
                      <a:pt x="2507187" y="7371827"/>
                    </a:lnTo>
                    <a:lnTo>
                      <a:pt x="2455373" y="7378142"/>
                    </a:lnTo>
                    <a:lnTo>
                      <a:pt x="2403068" y="7383665"/>
                    </a:lnTo>
                    <a:lnTo>
                      <a:pt x="2350298" y="7388380"/>
                    </a:lnTo>
                    <a:lnTo>
                      <a:pt x="2297085" y="7392272"/>
                    </a:lnTo>
                    <a:lnTo>
                      <a:pt x="2243456" y="7395327"/>
                    </a:lnTo>
                    <a:lnTo>
                      <a:pt x="2228955" y="7395917"/>
                    </a:lnTo>
                    <a:close/>
                  </a:path>
                </a:pathLst>
              </a:custGeom>
              <a:solidFill>
                <a:srgbClr val="8FD0DA">
                  <a:alpha val="80778"/>
                </a:srgbClr>
              </a:solidFill>
            </p:spPr>
            <p:txBody>
              <a:bodyPr wrap="square" lIns="0" tIns="0" rIns="0" bIns="0" rtlCol="0"/>
              <a:lstStyle/>
              <a:p>
                <a:pPr algn="ctr"/>
                <a:r>
                  <a:rPr lang="pt-BR" sz="2000" i="1" u="sng" spc="20" dirty="0">
                    <a:latin typeface="Verdana"/>
                    <a:cs typeface="Verdana"/>
                  </a:rPr>
                  <a:t>A</a:t>
                </a:r>
                <a:r>
                  <a:rPr lang="pt-BR" sz="2000" i="1" u="sng" spc="-420" dirty="0">
                    <a:latin typeface="Verdana"/>
                    <a:cs typeface="Verdana"/>
                  </a:rPr>
                  <a:t> </a:t>
                </a:r>
                <a:r>
                  <a:rPr lang="pt-BR" sz="2000" i="1" u="sng" spc="-25" dirty="0">
                    <a:latin typeface="Verdana"/>
                    <a:cs typeface="Verdana"/>
                  </a:rPr>
                  <a:t>V</a:t>
                </a:r>
                <a:r>
                  <a:rPr lang="pt-BR" sz="2000" i="1" u="sng" spc="-420" dirty="0">
                    <a:latin typeface="Verdana"/>
                    <a:cs typeface="Verdana"/>
                  </a:rPr>
                  <a:t> </a:t>
                </a:r>
                <a:r>
                  <a:rPr lang="pt-BR" sz="2000" i="1" u="sng" spc="-75" dirty="0">
                    <a:latin typeface="Verdana"/>
                    <a:cs typeface="Verdana"/>
                  </a:rPr>
                  <a:t>E</a:t>
                </a:r>
                <a:r>
                  <a:rPr lang="pt-BR" sz="2000" i="1" u="sng" spc="-420" dirty="0">
                    <a:latin typeface="Verdana"/>
                    <a:cs typeface="Verdana"/>
                  </a:rPr>
                  <a:t> </a:t>
                </a:r>
                <a:r>
                  <a:rPr lang="pt-BR" sz="2000" i="1" u="sng" spc="-40" dirty="0">
                    <a:latin typeface="Verdana"/>
                    <a:cs typeface="Verdana"/>
                  </a:rPr>
                  <a:t>R</a:t>
                </a:r>
                <a:r>
                  <a:rPr lang="pt-BR" sz="2000" i="1" u="sng" spc="-420" dirty="0">
                    <a:latin typeface="Verdana"/>
                    <a:cs typeface="Verdana"/>
                  </a:rPr>
                  <a:t> </a:t>
                </a:r>
                <a:r>
                  <a:rPr lang="pt-BR" sz="2000" i="1" u="sng" spc="20" dirty="0">
                    <a:latin typeface="Verdana"/>
                    <a:cs typeface="Verdana"/>
                  </a:rPr>
                  <a:t>A</a:t>
                </a:r>
                <a:r>
                  <a:rPr lang="pt-BR" sz="2000" i="1" u="sng" spc="-420" dirty="0">
                    <a:latin typeface="Verdana"/>
                    <a:cs typeface="Verdana"/>
                  </a:rPr>
                  <a:t> </a:t>
                </a:r>
                <a:r>
                  <a:rPr lang="pt-BR" sz="2000" i="1" u="sng" spc="114" dirty="0">
                    <a:latin typeface="Verdana"/>
                    <a:cs typeface="Verdana"/>
                  </a:rPr>
                  <a:t>G</a:t>
                </a:r>
                <a:r>
                  <a:rPr lang="pt-BR" sz="2000" i="1" u="sng" spc="-420" dirty="0">
                    <a:latin typeface="Verdana"/>
                    <a:cs typeface="Verdana"/>
                  </a:rPr>
                  <a:t> </a:t>
                </a:r>
                <a:r>
                  <a:rPr lang="pt-BR" sz="2000" i="1" u="sng" spc="-75" dirty="0">
                    <a:latin typeface="Verdana"/>
                    <a:cs typeface="Verdana"/>
                  </a:rPr>
                  <a:t>E </a:t>
                </a:r>
                <a:r>
                  <a:rPr lang="pt-BR" sz="2000" i="1" u="sng" spc="-40" dirty="0">
                    <a:latin typeface="Verdana"/>
                    <a:cs typeface="Verdana"/>
                  </a:rPr>
                  <a:t>R</a:t>
                </a:r>
                <a:r>
                  <a:rPr lang="pt-BR" sz="2000" i="1" u="sng" spc="-420" dirty="0">
                    <a:latin typeface="Verdana"/>
                    <a:cs typeface="Verdana"/>
                  </a:rPr>
                  <a:t> </a:t>
                </a:r>
                <a:r>
                  <a:rPr lang="pt-BR" sz="2000" i="1" u="sng" spc="20" dirty="0">
                    <a:latin typeface="Verdana"/>
                    <a:cs typeface="Verdana"/>
                  </a:rPr>
                  <a:t>A</a:t>
                </a:r>
                <a:r>
                  <a:rPr lang="pt-BR" sz="2000" i="1" u="sng" spc="-420" dirty="0">
                    <a:latin typeface="Verdana"/>
                    <a:cs typeface="Verdana"/>
                  </a:rPr>
                  <a:t> </a:t>
                </a:r>
                <a:r>
                  <a:rPr lang="pt-BR" sz="2000" i="1" u="sng" spc="30" dirty="0">
                    <a:latin typeface="Verdana"/>
                    <a:cs typeface="Verdana"/>
                  </a:rPr>
                  <a:t>T</a:t>
                </a:r>
                <a:r>
                  <a:rPr lang="pt-BR" sz="2000" i="1" u="sng" spc="-420" dirty="0">
                    <a:latin typeface="Verdana"/>
                    <a:cs typeface="Verdana"/>
                  </a:rPr>
                  <a:t> </a:t>
                </a:r>
                <a:r>
                  <a:rPr lang="pt-BR" sz="2000" i="1" u="sng" spc="-305" dirty="0">
                    <a:latin typeface="Verdana"/>
                    <a:cs typeface="Verdana"/>
                  </a:rPr>
                  <a:t>I</a:t>
                </a:r>
                <a:r>
                  <a:rPr lang="pt-BR" sz="2000" i="1" u="sng" spc="-420" dirty="0">
                    <a:latin typeface="Verdana"/>
                    <a:cs typeface="Verdana"/>
                  </a:rPr>
                  <a:t> </a:t>
                </a:r>
                <a:r>
                  <a:rPr lang="pt-BR" sz="2000" i="1" u="sng" spc="25" dirty="0">
                    <a:latin typeface="Verdana"/>
                    <a:cs typeface="Verdana"/>
                  </a:rPr>
                  <a:t>N</a:t>
                </a:r>
                <a:r>
                  <a:rPr lang="pt-BR" sz="2000" i="1" u="sng" spc="-420" dirty="0">
                    <a:latin typeface="Verdana"/>
                    <a:cs typeface="Verdana"/>
                  </a:rPr>
                  <a:t> </a:t>
                </a:r>
                <a:r>
                  <a:rPr lang="pt-BR" sz="2000" i="1" u="sng" spc="114" dirty="0">
                    <a:latin typeface="Verdana"/>
                    <a:cs typeface="Verdana"/>
                  </a:rPr>
                  <a:t>G</a:t>
                </a:r>
                <a:endParaRPr lang="pt-BR" sz="2000" u="sng" dirty="0">
                  <a:latin typeface="Verdana"/>
                  <a:cs typeface="Verdana"/>
                </a:endParaRPr>
              </a:p>
              <a:p>
                <a:endParaRPr dirty="0"/>
              </a:p>
            </p:txBody>
          </p:sp>
          <p:sp>
            <p:nvSpPr>
              <p:cNvPr id="54" name="object 13">
                <a:extLst>
                  <a:ext uri="{FF2B5EF4-FFF2-40B4-BE49-F238E27FC236}">
                    <a16:creationId xmlns:a16="http://schemas.microsoft.com/office/drawing/2014/main" id="{2CBC0926-E169-4D23-ADDE-DB70673C2BA2}"/>
                  </a:ext>
                </a:extLst>
              </p:cNvPr>
              <p:cNvSpPr/>
              <p:nvPr/>
            </p:nvSpPr>
            <p:spPr>
              <a:xfrm>
                <a:off x="7658745" y="4690633"/>
                <a:ext cx="5267960" cy="1486535"/>
              </a:xfrm>
              <a:custGeom>
                <a:avLst/>
                <a:gdLst/>
                <a:ahLst/>
                <a:cxnLst/>
                <a:rect l="l" t="t" r="r" b="b"/>
                <a:pathLst>
                  <a:path w="5267959" h="1486535">
                    <a:moveTo>
                      <a:pt x="0" y="1485980"/>
                    </a:moveTo>
                    <a:lnTo>
                      <a:pt x="0" y="1082198"/>
                    </a:lnTo>
                    <a:lnTo>
                      <a:pt x="6459" y="1034049"/>
                    </a:lnTo>
                    <a:lnTo>
                      <a:pt x="24689" y="990783"/>
                    </a:lnTo>
                    <a:lnTo>
                      <a:pt x="52966" y="954126"/>
                    </a:lnTo>
                    <a:lnTo>
                      <a:pt x="89565" y="925806"/>
                    </a:lnTo>
                    <a:lnTo>
                      <a:pt x="132764" y="907547"/>
                    </a:lnTo>
                    <a:lnTo>
                      <a:pt x="180838" y="901078"/>
                    </a:lnTo>
                    <a:lnTo>
                      <a:pt x="5086542" y="901078"/>
                    </a:lnTo>
                    <a:lnTo>
                      <a:pt x="5134616" y="894608"/>
                    </a:lnTo>
                    <a:lnTo>
                      <a:pt x="5177815" y="876349"/>
                    </a:lnTo>
                    <a:lnTo>
                      <a:pt x="5214414" y="848029"/>
                    </a:lnTo>
                    <a:lnTo>
                      <a:pt x="5242691" y="811372"/>
                    </a:lnTo>
                    <a:lnTo>
                      <a:pt x="5260921" y="768106"/>
                    </a:lnTo>
                    <a:lnTo>
                      <a:pt x="5267380" y="719957"/>
                    </a:lnTo>
                    <a:lnTo>
                      <a:pt x="5267380" y="0"/>
                    </a:lnTo>
                  </a:path>
                </a:pathLst>
              </a:custGeom>
              <a:ln w="57189">
                <a:solidFill>
                  <a:srgbClr val="0097B1"/>
                </a:solidFill>
              </a:ln>
            </p:spPr>
            <p:txBody>
              <a:bodyPr wrap="square" lIns="0" tIns="0" rIns="0" bIns="0" rtlCol="0"/>
              <a:lstStyle/>
              <a:p>
                <a:endParaRPr/>
              </a:p>
            </p:txBody>
          </p:sp>
          <p:sp>
            <p:nvSpPr>
              <p:cNvPr id="55" name="object 14">
                <a:extLst>
                  <a:ext uri="{FF2B5EF4-FFF2-40B4-BE49-F238E27FC236}">
                    <a16:creationId xmlns:a16="http://schemas.microsoft.com/office/drawing/2014/main" id="{20BBB310-9773-4A60-BD1D-765546067A52}"/>
                  </a:ext>
                </a:extLst>
              </p:cNvPr>
              <p:cNvSpPr/>
              <p:nvPr/>
            </p:nvSpPr>
            <p:spPr>
              <a:xfrm>
                <a:off x="7151480" y="7062175"/>
                <a:ext cx="935885" cy="776341"/>
              </a:xfrm>
              <a:custGeom>
                <a:avLst/>
                <a:gdLst/>
                <a:ahLst/>
                <a:cxnLst/>
                <a:rect l="l" t="t" r="r" b="b"/>
                <a:pathLst>
                  <a:path w="857250" h="819784">
                    <a:moveTo>
                      <a:pt x="693417" y="819203"/>
                    </a:moveTo>
                    <a:lnTo>
                      <a:pt x="458265" y="682649"/>
                    </a:lnTo>
                    <a:lnTo>
                      <a:pt x="428555" y="674643"/>
                    </a:lnTo>
                    <a:lnTo>
                      <a:pt x="420782" y="675156"/>
                    </a:lnTo>
                    <a:lnTo>
                      <a:pt x="413175" y="676679"/>
                    </a:lnTo>
                    <a:lnTo>
                      <a:pt x="405830" y="679185"/>
                    </a:lnTo>
                    <a:lnTo>
                      <a:pt x="398845" y="682649"/>
                    </a:lnTo>
                    <a:lnTo>
                      <a:pt x="163693" y="819203"/>
                    </a:lnTo>
                    <a:lnTo>
                      <a:pt x="220257" y="552254"/>
                    </a:lnTo>
                    <a:lnTo>
                      <a:pt x="221376" y="544507"/>
                    </a:lnTo>
                    <a:lnTo>
                      <a:pt x="221478" y="536713"/>
                    </a:lnTo>
                    <a:lnTo>
                      <a:pt x="220569" y="528971"/>
                    </a:lnTo>
                    <a:lnTo>
                      <a:pt x="201894" y="495461"/>
                    </a:lnTo>
                    <a:lnTo>
                      <a:pt x="0" y="312907"/>
                    </a:lnTo>
                    <a:lnTo>
                      <a:pt x="270109" y="284478"/>
                    </a:lnTo>
                    <a:lnTo>
                      <a:pt x="304816" y="268398"/>
                    </a:lnTo>
                    <a:lnTo>
                      <a:pt x="428555" y="0"/>
                    </a:lnTo>
                    <a:lnTo>
                      <a:pt x="538928" y="249378"/>
                    </a:lnTo>
                    <a:lnTo>
                      <a:pt x="564871" y="277581"/>
                    </a:lnTo>
                    <a:lnTo>
                      <a:pt x="857110" y="312907"/>
                    </a:lnTo>
                    <a:lnTo>
                      <a:pt x="655215" y="495461"/>
                    </a:lnTo>
                    <a:lnTo>
                      <a:pt x="636541" y="528971"/>
                    </a:lnTo>
                    <a:lnTo>
                      <a:pt x="635631" y="536713"/>
                    </a:lnTo>
                    <a:lnTo>
                      <a:pt x="635733" y="544507"/>
                    </a:lnTo>
                    <a:lnTo>
                      <a:pt x="636852" y="552254"/>
                    </a:lnTo>
                    <a:lnTo>
                      <a:pt x="693417" y="819203"/>
                    </a:lnTo>
                    <a:close/>
                  </a:path>
                </a:pathLst>
              </a:custGeom>
              <a:solidFill>
                <a:srgbClr val="E66B37">
                  <a:alpha val="67839"/>
                </a:srgbClr>
              </a:solidFill>
            </p:spPr>
            <p:txBody>
              <a:bodyPr wrap="square" lIns="0" tIns="0" rIns="0" bIns="0" rtlCol="0"/>
              <a:lstStyle/>
              <a:p>
                <a:r>
                  <a:rPr lang="en-US" sz="2400" dirty="0"/>
                  <a:t>   5</a:t>
                </a:r>
                <a:endParaRPr sz="2400" dirty="0"/>
              </a:p>
            </p:txBody>
          </p:sp>
          <p:sp>
            <p:nvSpPr>
              <p:cNvPr id="56" name="object 15">
                <a:extLst>
                  <a:ext uri="{FF2B5EF4-FFF2-40B4-BE49-F238E27FC236}">
                    <a16:creationId xmlns:a16="http://schemas.microsoft.com/office/drawing/2014/main" id="{8A97416F-B68C-4AAC-96D4-773C50FB8C70}"/>
                  </a:ext>
                </a:extLst>
              </p:cNvPr>
              <p:cNvSpPr/>
              <p:nvPr/>
            </p:nvSpPr>
            <p:spPr>
              <a:xfrm>
                <a:off x="12223047" y="2553298"/>
                <a:ext cx="1355725" cy="750570"/>
              </a:xfrm>
              <a:custGeom>
                <a:avLst/>
                <a:gdLst/>
                <a:ahLst/>
                <a:cxnLst/>
                <a:rect l="l" t="t" r="r" b="b"/>
                <a:pathLst>
                  <a:path w="1355725" h="750570">
                    <a:moveTo>
                      <a:pt x="1167980" y="750142"/>
                    </a:moveTo>
                    <a:lnTo>
                      <a:pt x="187701" y="750142"/>
                    </a:lnTo>
                    <a:lnTo>
                      <a:pt x="137802" y="743443"/>
                    </a:lnTo>
                    <a:lnTo>
                      <a:pt x="92964" y="724538"/>
                    </a:lnTo>
                    <a:lnTo>
                      <a:pt x="54976" y="695214"/>
                    </a:lnTo>
                    <a:lnTo>
                      <a:pt x="25626" y="657259"/>
                    </a:lnTo>
                    <a:lnTo>
                      <a:pt x="6704" y="612461"/>
                    </a:lnTo>
                    <a:lnTo>
                      <a:pt x="0" y="562606"/>
                    </a:lnTo>
                    <a:lnTo>
                      <a:pt x="0" y="187535"/>
                    </a:lnTo>
                    <a:lnTo>
                      <a:pt x="6704" y="137681"/>
                    </a:lnTo>
                    <a:lnTo>
                      <a:pt x="25626" y="92882"/>
                    </a:lnTo>
                    <a:lnTo>
                      <a:pt x="54976" y="54927"/>
                    </a:lnTo>
                    <a:lnTo>
                      <a:pt x="92964" y="25604"/>
                    </a:lnTo>
                    <a:lnTo>
                      <a:pt x="137802" y="6698"/>
                    </a:lnTo>
                    <a:lnTo>
                      <a:pt x="187701" y="0"/>
                    </a:lnTo>
                    <a:lnTo>
                      <a:pt x="1167980" y="0"/>
                    </a:lnTo>
                    <a:lnTo>
                      <a:pt x="1239811" y="14275"/>
                    </a:lnTo>
                    <a:lnTo>
                      <a:pt x="1300705" y="54927"/>
                    </a:lnTo>
                    <a:lnTo>
                      <a:pt x="1341394" y="115768"/>
                    </a:lnTo>
                    <a:lnTo>
                      <a:pt x="1355682" y="187535"/>
                    </a:lnTo>
                    <a:lnTo>
                      <a:pt x="1355682" y="562606"/>
                    </a:lnTo>
                    <a:lnTo>
                      <a:pt x="1341394" y="634373"/>
                    </a:lnTo>
                    <a:lnTo>
                      <a:pt x="1300705" y="695214"/>
                    </a:lnTo>
                    <a:lnTo>
                      <a:pt x="1239811" y="735867"/>
                    </a:lnTo>
                    <a:lnTo>
                      <a:pt x="1167980" y="750142"/>
                    </a:lnTo>
                    <a:close/>
                  </a:path>
                </a:pathLst>
              </a:custGeom>
              <a:solidFill>
                <a:srgbClr val="0097B1"/>
              </a:solidFill>
            </p:spPr>
            <p:txBody>
              <a:bodyPr wrap="square" lIns="0" tIns="0" rIns="0" bIns="0" rtlCol="0"/>
              <a:lstStyle/>
              <a:p>
                <a:endParaRPr/>
              </a:p>
            </p:txBody>
          </p:sp>
        </p:grpSp>
        <p:grpSp>
          <p:nvGrpSpPr>
            <p:cNvPr id="5" name="object 17">
              <a:extLst>
                <a:ext uri="{FF2B5EF4-FFF2-40B4-BE49-F238E27FC236}">
                  <a16:creationId xmlns:a16="http://schemas.microsoft.com/office/drawing/2014/main" id="{F4DF19AC-741C-4D5A-8FD8-3744BA3D02AE}"/>
                </a:ext>
              </a:extLst>
            </p:cNvPr>
            <p:cNvGrpSpPr/>
            <p:nvPr/>
          </p:nvGrpSpPr>
          <p:grpSpPr>
            <a:xfrm>
              <a:off x="69186" y="3110559"/>
              <a:ext cx="10023587" cy="4449911"/>
              <a:chOff x="0" y="1025175"/>
              <a:chExt cx="13598035" cy="6916326"/>
            </a:xfrm>
          </p:grpSpPr>
          <p:sp>
            <p:nvSpPr>
              <p:cNvPr id="32" name="object 18">
                <a:extLst>
                  <a:ext uri="{FF2B5EF4-FFF2-40B4-BE49-F238E27FC236}">
                    <a16:creationId xmlns:a16="http://schemas.microsoft.com/office/drawing/2014/main" id="{6F049324-12EC-468E-9A75-BEF4D33282FB}"/>
                  </a:ext>
                </a:extLst>
              </p:cNvPr>
              <p:cNvSpPr/>
              <p:nvPr/>
            </p:nvSpPr>
            <p:spPr>
              <a:xfrm>
                <a:off x="8575701" y="7018637"/>
                <a:ext cx="4795519" cy="819784"/>
              </a:xfrm>
              <a:custGeom>
                <a:avLst/>
                <a:gdLst/>
                <a:ahLst/>
                <a:cxnLst/>
                <a:rect l="l" t="t" r="r" b="b"/>
                <a:pathLst>
                  <a:path w="4795519" h="819784">
                    <a:moveTo>
                      <a:pt x="857110" y="312902"/>
                    </a:moveTo>
                    <a:lnTo>
                      <a:pt x="586994" y="284480"/>
                    </a:lnTo>
                    <a:lnTo>
                      <a:pt x="552284" y="268389"/>
                    </a:lnTo>
                    <a:lnTo>
                      <a:pt x="428548" y="0"/>
                    </a:lnTo>
                    <a:lnTo>
                      <a:pt x="318173" y="249377"/>
                    </a:lnTo>
                    <a:lnTo>
                      <a:pt x="292239" y="277583"/>
                    </a:lnTo>
                    <a:lnTo>
                      <a:pt x="0" y="312902"/>
                    </a:lnTo>
                    <a:lnTo>
                      <a:pt x="201891" y="495465"/>
                    </a:lnTo>
                    <a:lnTo>
                      <a:pt x="220560" y="528967"/>
                    </a:lnTo>
                    <a:lnTo>
                      <a:pt x="221475" y="536714"/>
                    </a:lnTo>
                    <a:lnTo>
                      <a:pt x="221373" y="544499"/>
                    </a:lnTo>
                    <a:lnTo>
                      <a:pt x="220256" y="552246"/>
                    </a:lnTo>
                    <a:lnTo>
                      <a:pt x="163690" y="819200"/>
                    </a:lnTo>
                    <a:lnTo>
                      <a:pt x="398843" y="682650"/>
                    </a:lnTo>
                    <a:lnTo>
                      <a:pt x="405828" y="679183"/>
                    </a:lnTo>
                    <a:lnTo>
                      <a:pt x="413169" y="676681"/>
                    </a:lnTo>
                    <a:lnTo>
                      <a:pt x="420776" y="675157"/>
                    </a:lnTo>
                    <a:lnTo>
                      <a:pt x="428548" y="674636"/>
                    </a:lnTo>
                    <a:lnTo>
                      <a:pt x="436321" y="675157"/>
                    </a:lnTo>
                    <a:lnTo>
                      <a:pt x="443928" y="676681"/>
                    </a:lnTo>
                    <a:lnTo>
                      <a:pt x="451269" y="679183"/>
                    </a:lnTo>
                    <a:lnTo>
                      <a:pt x="458254" y="682650"/>
                    </a:lnTo>
                    <a:lnTo>
                      <a:pt x="693407" y="819200"/>
                    </a:lnTo>
                    <a:lnTo>
                      <a:pt x="636841" y="552246"/>
                    </a:lnTo>
                    <a:lnTo>
                      <a:pt x="635723" y="544499"/>
                    </a:lnTo>
                    <a:lnTo>
                      <a:pt x="635622" y="536714"/>
                    </a:lnTo>
                    <a:lnTo>
                      <a:pt x="636536" y="528967"/>
                    </a:lnTo>
                    <a:lnTo>
                      <a:pt x="655205" y="495465"/>
                    </a:lnTo>
                    <a:lnTo>
                      <a:pt x="857110" y="312902"/>
                    </a:lnTo>
                    <a:close/>
                  </a:path>
                  <a:path w="4795519" h="819784">
                    <a:moveTo>
                      <a:pt x="2202688" y="312902"/>
                    </a:moveTo>
                    <a:lnTo>
                      <a:pt x="1932584" y="284480"/>
                    </a:lnTo>
                    <a:lnTo>
                      <a:pt x="1897875" y="268389"/>
                    </a:lnTo>
                    <a:lnTo>
                      <a:pt x="1774139" y="0"/>
                    </a:lnTo>
                    <a:lnTo>
                      <a:pt x="1663763" y="249377"/>
                    </a:lnTo>
                    <a:lnTo>
                      <a:pt x="1637817" y="277583"/>
                    </a:lnTo>
                    <a:lnTo>
                      <a:pt x="1345577" y="312902"/>
                    </a:lnTo>
                    <a:lnTo>
                      <a:pt x="1547469" y="495465"/>
                    </a:lnTo>
                    <a:lnTo>
                      <a:pt x="1566151" y="528967"/>
                    </a:lnTo>
                    <a:lnTo>
                      <a:pt x="1567053" y="536714"/>
                    </a:lnTo>
                    <a:lnTo>
                      <a:pt x="1566951" y="544499"/>
                    </a:lnTo>
                    <a:lnTo>
                      <a:pt x="1565833" y="552246"/>
                    </a:lnTo>
                    <a:lnTo>
                      <a:pt x="1509268" y="819200"/>
                    </a:lnTo>
                    <a:lnTo>
                      <a:pt x="1744421" y="682650"/>
                    </a:lnTo>
                    <a:lnTo>
                      <a:pt x="1751406" y="679183"/>
                    </a:lnTo>
                    <a:lnTo>
                      <a:pt x="1758759" y="676681"/>
                    </a:lnTo>
                    <a:lnTo>
                      <a:pt x="1766366" y="675157"/>
                    </a:lnTo>
                    <a:lnTo>
                      <a:pt x="1774139" y="674636"/>
                    </a:lnTo>
                    <a:lnTo>
                      <a:pt x="1781911" y="675157"/>
                    </a:lnTo>
                    <a:lnTo>
                      <a:pt x="1789518" y="676681"/>
                    </a:lnTo>
                    <a:lnTo>
                      <a:pt x="1796859" y="679183"/>
                    </a:lnTo>
                    <a:lnTo>
                      <a:pt x="1803844" y="682650"/>
                    </a:lnTo>
                    <a:lnTo>
                      <a:pt x="2038997" y="819200"/>
                    </a:lnTo>
                    <a:lnTo>
                      <a:pt x="1982431" y="552246"/>
                    </a:lnTo>
                    <a:lnTo>
                      <a:pt x="1981314" y="544499"/>
                    </a:lnTo>
                    <a:lnTo>
                      <a:pt x="1981212" y="536714"/>
                    </a:lnTo>
                    <a:lnTo>
                      <a:pt x="1982127" y="528967"/>
                    </a:lnTo>
                    <a:lnTo>
                      <a:pt x="2000796" y="495465"/>
                    </a:lnTo>
                    <a:lnTo>
                      <a:pt x="2202688" y="312902"/>
                    </a:lnTo>
                    <a:close/>
                  </a:path>
                  <a:path w="4795519" h="819784">
                    <a:moveTo>
                      <a:pt x="3548278" y="312902"/>
                    </a:moveTo>
                    <a:lnTo>
                      <a:pt x="3278162" y="284480"/>
                    </a:lnTo>
                    <a:lnTo>
                      <a:pt x="3243465" y="268389"/>
                    </a:lnTo>
                    <a:lnTo>
                      <a:pt x="3119717" y="0"/>
                    </a:lnTo>
                    <a:lnTo>
                      <a:pt x="3009354" y="249377"/>
                    </a:lnTo>
                    <a:lnTo>
                      <a:pt x="2983407" y="277583"/>
                    </a:lnTo>
                    <a:lnTo>
                      <a:pt x="2691168" y="312902"/>
                    </a:lnTo>
                    <a:lnTo>
                      <a:pt x="2893060" y="495465"/>
                    </a:lnTo>
                    <a:lnTo>
                      <a:pt x="2911729" y="528967"/>
                    </a:lnTo>
                    <a:lnTo>
                      <a:pt x="2912643" y="536714"/>
                    </a:lnTo>
                    <a:lnTo>
                      <a:pt x="2912541" y="544499"/>
                    </a:lnTo>
                    <a:lnTo>
                      <a:pt x="2911424" y="552246"/>
                    </a:lnTo>
                    <a:lnTo>
                      <a:pt x="2854858" y="819200"/>
                    </a:lnTo>
                    <a:lnTo>
                      <a:pt x="3090011" y="682650"/>
                    </a:lnTo>
                    <a:lnTo>
                      <a:pt x="3096996" y="679183"/>
                    </a:lnTo>
                    <a:lnTo>
                      <a:pt x="3104337" y="676681"/>
                    </a:lnTo>
                    <a:lnTo>
                      <a:pt x="3111944" y="675157"/>
                    </a:lnTo>
                    <a:lnTo>
                      <a:pt x="3119717" y="674636"/>
                    </a:lnTo>
                    <a:lnTo>
                      <a:pt x="3127489" y="675157"/>
                    </a:lnTo>
                    <a:lnTo>
                      <a:pt x="3135096" y="676681"/>
                    </a:lnTo>
                    <a:lnTo>
                      <a:pt x="3142450" y="679183"/>
                    </a:lnTo>
                    <a:lnTo>
                      <a:pt x="3149435" y="682650"/>
                    </a:lnTo>
                    <a:lnTo>
                      <a:pt x="3384588" y="819200"/>
                    </a:lnTo>
                    <a:lnTo>
                      <a:pt x="3328022" y="552246"/>
                    </a:lnTo>
                    <a:lnTo>
                      <a:pt x="3326904" y="544499"/>
                    </a:lnTo>
                    <a:lnTo>
                      <a:pt x="3326803" y="536714"/>
                    </a:lnTo>
                    <a:lnTo>
                      <a:pt x="3327704" y="528967"/>
                    </a:lnTo>
                    <a:lnTo>
                      <a:pt x="3346386" y="495465"/>
                    </a:lnTo>
                    <a:lnTo>
                      <a:pt x="3548278" y="312902"/>
                    </a:lnTo>
                    <a:close/>
                  </a:path>
                  <a:path w="4795519" h="819784">
                    <a:moveTo>
                      <a:pt x="4795024" y="312902"/>
                    </a:moveTo>
                    <a:lnTo>
                      <a:pt x="4524908" y="284480"/>
                    </a:lnTo>
                    <a:lnTo>
                      <a:pt x="4490199" y="268389"/>
                    </a:lnTo>
                    <a:lnTo>
                      <a:pt x="4366463" y="0"/>
                    </a:lnTo>
                    <a:lnTo>
                      <a:pt x="4256087" y="249377"/>
                    </a:lnTo>
                    <a:lnTo>
                      <a:pt x="4230154" y="277583"/>
                    </a:lnTo>
                    <a:lnTo>
                      <a:pt x="3937914" y="312902"/>
                    </a:lnTo>
                    <a:lnTo>
                      <a:pt x="4139806" y="495465"/>
                    </a:lnTo>
                    <a:lnTo>
                      <a:pt x="4158475" y="528967"/>
                    </a:lnTo>
                    <a:lnTo>
                      <a:pt x="4159389" y="536714"/>
                    </a:lnTo>
                    <a:lnTo>
                      <a:pt x="4159288" y="544499"/>
                    </a:lnTo>
                    <a:lnTo>
                      <a:pt x="4158170" y="552246"/>
                    </a:lnTo>
                    <a:lnTo>
                      <a:pt x="4101604" y="819200"/>
                    </a:lnTo>
                    <a:lnTo>
                      <a:pt x="4336758" y="682650"/>
                    </a:lnTo>
                    <a:lnTo>
                      <a:pt x="4343743" y="679183"/>
                    </a:lnTo>
                    <a:lnTo>
                      <a:pt x="4351083" y="676681"/>
                    </a:lnTo>
                    <a:lnTo>
                      <a:pt x="4358691" y="675157"/>
                    </a:lnTo>
                    <a:lnTo>
                      <a:pt x="4366463" y="674636"/>
                    </a:lnTo>
                    <a:lnTo>
                      <a:pt x="4374235" y="675157"/>
                    </a:lnTo>
                    <a:lnTo>
                      <a:pt x="4381843" y="676681"/>
                    </a:lnTo>
                    <a:lnTo>
                      <a:pt x="4389183" y="679183"/>
                    </a:lnTo>
                    <a:lnTo>
                      <a:pt x="4396181" y="682650"/>
                    </a:lnTo>
                    <a:lnTo>
                      <a:pt x="4631321" y="819200"/>
                    </a:lnTo>
                    <a:lnTo>
                      <a:pt x="4574768" y="552246"/>
                    </a:lnTo>
                    <a:lnTo>
                      <a:pt x="4573638" y="544499"/>
                    </a:lnTo>
                    <a:lnTo>
                      <a:pt x="4573536" y="536714"/>
                    </a:lnTo>
                    <a:lnTo>
                      <a:pt x="4574451" y="528967"/>
                    </a:lnTo>
                    <a:lnTo>
                      <a:pt x="4593120" y="495465"/>
                    </a:lnTo>
                    <a:lnTo>
                      <a:pt x="4795024" y="312902"/>
                    </a:lnTo>
                    <a:close/>
                  </a:path>
                </a:pathLst>
              </a:custGeom>
              <a:solidFill>
                <a:srgbClr val="E66B37">
                  <a:alpha val="67839"/>
                </a:srgbClr>
              </a:solidFill>
            </p:spPr>
            <p:txBody>
              <a:bodyPr wrap="square" lIns="0" tIns="0" rIns="0" bIns="0" rtlCol="0"/>
              <a:lstStyle/>
              <a:p>
                <a:r>
                  <a:rPr lang="en-US" dirty="0"/>
                  <a:t>    </a:t>
                </a:r>
                <a:r>
                  <a:rPr lang="en-US" sz="2400" dirty="0"/>
                  <a:t>4          3          2         1</a:t>
                </a:r>
                <a:endParaRPr sz="2400" dirty="0"/>
              </a:p>
            </p:txBody>
          </p:sp>
          <p:sp>
            <p:nvSpPr>
              <p:cNvPr id="33" name="object 19">
                <a:extLst>
                  <a:ext uri="{FF2B5EF4-FFF2-40B4-BE49-F238E27FC236}">
                    <a16:creationId xmlns:a16="http://schemas.microsoft.com/office/drawing/2014/main" id="{DD70EEBB-7F2E-4562-AC44-ACB65CE7040A}"/>
                  </a:ext>
                </a:extLst>
              </p:cNvPr>
              <p:cNvSpPr/>
              <p:nvPr/>
            </p:nvSpPr>
            <p:spPr>
              <a:xfrm>
                <a:off x="5196189" y="1634550"/>
                <a:ext cx="2990850" cy="2992120"/>
              </a:xfrm>
              <a:custGeom>
                <a:avLst/>
                <a:gdLst/>
                <a:ahLst/>
                <a:cxnLst/>
                <a:rect l="l" t="t" r="r" b="b"/>
                <a:pathLst>
                  <a:path w="2990850" h="2992120">
                    <a:moveTo>
                      <a:pt x="2425983" y="2672597"/>
                    </a:moveTo>
                    <a:lnTo>
                      <a:pt x="2390766" y="2696319"/>
                    </a:lnTo>
                    <a:lnTo>
                      <a:pt x="2354987" y="2719719"/>
                    </a:lnTo>
                    <a:lnTo>
                      <a:pt x="2318669" y="2742810"/>
                    </a:lnTo>
                    <a:lnTo>
                      <a:pt x="2281836" y="2765605"/>
                    </a:lnTo>
                    <a:lnTo>
                      <a:pt x="2238193" y="2799134"/>
                    </a:lnTo>
                    <a:lnTo>
                      <a:pt x="2200401" y="2821379"/>
                    </a:lnTo>
                    <a:lnTo>
                      <a:pt x="2163003" y="2829209"/>
                    </a:lnTo>
                    <a:lnTo>
                      <a:pt x="2118028" y="2861976"/>
                    </a:lnTo>
                    <a:lnTo>
                      <a:pt x="2079815" y="2869338"/>
                    </a:lnTo>
                    <a:lnTo>
                      <a:pt x="2034072" y="2901663"/>
                    </a:lnTo>
                    <a:lnTo>
                      <a:pt x="1823757" y="2956716"/>
                    </a:lnTo>
                    <a:lnTo>
                      <a:pt x="1777957" y="2959726"/>
                    </a:lnTo>
                    <a:lnTo>
                      <a:pt x="1690409" y="2982713"/>
                    </a:lnTo>
                    <a:lnTo>
                      <a:pt x="1323557" y="2991897"/>
                    </a:lnTo>
                    <a:lnTo>
                      <a:pt x="1283966" y="2969187"/>
                    </a:lnTo>
                    <a:lnTo>
                      <a:pt x="1237274" y="2971686"/>
                    </a:lnTo>
                    <a:lnTo>
                      <a:pt x="926202" y="2881097"/>
                    </a:lnTo>
                    <a:lnTo>
                      <a:pt x="758525" y="2784915"/>
                    </a:lnTo>
                    <a:lnTo>
                      <a:pt x="913591" y="2507837"/>
                    </a:lnTo>
                    <a:lnTo>
                      <a:pt x="999366" y="2557039"/>
                    </a:lnTo>
                    <a:lnTo>
                      <a:pt x="1043646" y="2567798"/>
                    </a:lnTo>
                    <a:lnTo>
                      <a:pt x="1087408" y="2592900"/>
                    </a:lnTo>
                    <a:lnTo>
                      <a:pt x="1261904" y="2649070"/>
                    </a:lnTo>
                    <a:lnTo>
                      <a:pt x="1308358" y="2646435"/>
                    </a:lnTo>
                    <a:lnTo>
                      <a:pt x="1354061" y="2658010"/>
                    </a:lnTo>
                    <a:lnTo>
                      <a:pt x="1400652" y="2655453"/>
                    </a:lnTo>
                    <a:lnTo>
                      <a:pt x="1446416" y="2667062"/>
                    </a:lnTo>
                    <a:lnTo>
                      <a:pt x="1523750" y="2667499"/>
                    </a:lnTo>
                    <a:lnTo>
                      <a:pt x="1533177" y="2672907"/>
                    </a:lnTo>
                    <a:lnTo>
                      <a:pt x="2425983" y="2672597"/>
                    </a:lnTo>
                    <a:close/>
                  </a:path>
                  <a:path w="2990850" h="2992120">
                    <a:moveTo>
                      <a:pt x="2070526" y="111496"/>
                    </a:moveTo>
                    <a:lnTo>
                      <a:pt x="2402182" y="301739"/>
                    </a:lnTo>
                    <a:lnTo>
                      <a:pt x="2434791" y="335084"/>
                    </a:lnTo>
                    <a:lnTo>
                      <a:pt x="1410830" y="333368"/>
                    </a:lnTo>
                    <a:lnTo>
                      <a:pt x="1363733" y="350275"/>
                    </a:lnTo>
                    <a:lnTo>
                      <a:pt x="1323975" y="342111"/>
                    </a:lnTo>
                    <a:lnTo>
                      <a:pt x="1277281" y="359249"/>
                    </a:lnTo>
                    <a:lnTo>
                      <a:pt x="1231683" y="362376"/>
                    </a:lnTo>
                    <a:lnTo>
                      <a:pt x="1106954" y="393316"/>
                    </a:lnTo>
                    <a:lnTo>
                      <a:pt x="1061101" y="425579"/>
                    </a:lnTo>
                    <a:lnTo>
                      <a:pt x="978784" y="451566"/>
                    </a:lnTo>
                    <a:lnTo>
                      <a:pt x="940721" y="473655"/>
                    </a:lnTo>
                    <a:lnTo>
                      <a:pt x="903225" y="496070"/>
                    </a:lnTo>
                    <a:lnTo>
                      <a:pt x="866334" y="518832"/>
                    </a:lnTo>
                    <a:lnTo>
                      <a:pt x="823769" y="552980"/>
                    </a:lnTo>
                    <a:lnTo>
                      <a:pt x="788205" y="576503"/>
                    </a:lnTo>
                    <a:lnTo>
                      <a:pt x="753362" y="600440"/>
                    </a:lnTo>
                    <a:lnTo>
                      <a:pt x="719279" y="624812"/>
                    </a:lnTo>
                    <a:lnTo>
                      <a:pt x="685156" y="663803"/>
                    </a:lnTo>
                    <a:lnTo>
                      <a:pt x="652708" y="689114"/>
                    </a:lnTo>
                    <a:lnTo>
                      <a:pt x="620297" y="729086"/>
                    </a:lnTo>
                    <a:lnTo>
                      <a:pt x="588800" y="769583"/>
                    </a:lnTo>
                    <a:lnTo>
                      <a:pt x="564574" y="799610"/>
                    </a:lnTo>
                    <a:lnTo>
                      <a:pt x="535020" y="841222"/>
                    </a:lnTo>
                    <a:lnTo>
                      <a:pt x="506495" y="883423"/>
                    </a:lnTo>
                    <a:lnTo>
                      <a:pt x="485357" y="915221"/>
                    </a:lnTo>
                    <a:lnTo>
                      <a:pt x="459169" y="958764"/>
                    </a:lnTo>
                    <a:lnTo>
                      <a:pt x="439901" y="1006275"/>
                    </a:lnTo>
                    <a:lnTo>
                      <a:pt x="422898" y="1040445"/>
                    </a:lnTo>
                    <a:lnTo>
                      <a:pt x="406474" y="1089589"/>
                    </a:lnTo>
                    <a:lnTo>
                      <a:pt x="385976" y="1136395"/>
                    </a:lnTo>
                    <a:lnTo>
                      <a:pt x="372356" y="1187146"/>
                    </a:lnTo>
                    <a:lnTo>
                      <a:pt x="360960" y="1224532"/>
                    </a:lnTo>
                    <a:lnTo>
                      <a:pt x="350101" y="1276868"/>
                    </a:lnTo>
                    <a:lnTo>
                      <a:pt x="341445" y="1315826"/>
                    </a:lnTo>
                    <a:lnTo>
                      <a:pt x="339626" y="1358705"/>
                    </a:lnTo>
                    <a:lnTo>
                      <a:pt x="333669" y="1399211"/>
                    </a:lnTo>
                    <a:lnTo>
                      <a:pt x="328208" y="1454643"/>
                    </a:lnTo>
                    <a:lnTo>
                      <a:pt x="331227" y="1485657"/>
                    </a:lnTo>
                    <a:lnTo>
                      <a:pt x="328403" y="1542601"/>
                    </a:lnTo>
                    <a:lnTo>
                      <a:pt x="334037" y="1575115"/>
                    </a:lnTo>
                    <a:lnTo>
                      <a:pt x="340126" y="1622531"/>
                    </a:lnTo>
                    <a:lnTo>
                      <a:pt x="342015" y="1667537"/>
                    </a:lnTo>
                    <a:lnTo>
                      <a:pt x="350657" y="1716418"/>
                    </a:lnTo>
                    <a:lnTo>
                      <a:pt x="361397" y="1751860"/>
                    </a:lnTo>
                    <a:lnTo>
                      <a:pt x="372550" y="1802181"/>
                    </a:lnTo>
                    <a:lnTo>
                      <a:pt x="385781" y="1839052"/>
                    </a:lnTo>
                    <a:lnTo>
                      <a:pt x="399403" y="1890789"/>
                    </a:lnTo>
                    <a:lnTo>
                      <a:pt x="415081" y="1929065"/>
                    </a:lnTo>
                    <a:lnTo>
                      <a:pt x="431969" y="1968033"/>
                    </a:lnTo>
                    <a:lnTo>
                      <a:pt x="450054" y="2007689"/>
                    </a:lnTo>
                    <a:lnTo>
                      <a:pt x="469327" y="2048027"/>
                    </a:lnTo>
                    <a:lnTo>
                      <a:pt x="488940" y="2103200"/>
                    </a:lnTo>
                    <a:lnTo>
                      <a:pt x="516876" y="2133866"/>
                    </a:lnTo>
                    <a:lnTo>
                      <a:pt x="539649" y="2176211"/>
                    </a:lnTo>
                    <a:lnTo>
                      <a:pt x="570726" y="2194037"/>
                    </a:lnTo>
                    <a:lnTo>
                      <a:pt x="595781" y="2237690"/>
                    </a:lnTo>
                    <a:lnTo>
                      <a:pt x="628280" y="2270973"/>
                    </a:lnTo>
                    <a:lnTo>
                      <a:pt x="655574" y="2315912"/>
                    </a:lnTo>
                    <a:lnTo>
                      <a:pt x="691130" y="2336307"/>
                    </a:lnTo>
                    <a:lnTo>
                      <a:pt x="720622" y="2382507"/>
                    </a:lnTo>
                    <a:lnTo>
                      <a:pt x="837028" y="2449279"/>
                    </a:lnTo>
                    <a:lnTo>
                      <a:pt x="871629" y="2483767"/>
                    </a:lnTo>
                    <a:lnTo>
                      <a:pt x="913591" y="2507837"/>
                    </a:lnTo>
                    <a:lnTo>
                      <a:pt x="758525" y="2784915"/>
                    </a:lnTo>
                    <a:lnTo>
                      <a:pt x="594547" y="2690855"/>
                    </a:lnTo>
                    <a:lnTo>
                      <a:pt x="556457" y="2654365"/>
                    </a:lnTo>
                    <a:lnTo>
                      <a:pt x="518374" y="2632520"/>
                    </a:lnTo>
                    <a:lnTo>
                      <a:pt x="481981" y="2597003"/>
                    </a:lnTo>
                    <a:lnTo>
                      <a:pt x="451928" y="2565123"/>
                    </a:lnTo>
                    <a:lnTo>
                      <a:pt x="417258" y="2530595"/>
                    </a:lnTo>
                    <a:lnTo>
                      <a:pt x="388941" y="2499711"/>
                    </a:lnTo>
                    <a:lnTo>
                      <a:pt x="323984" y="2433169"/>
                    </a:lnTo>
                    <a:lnTo>
                      <a:pt x="299157" y="2389646"/>
                    </a:lnTo>
                    <a:lnTo>
                      <a:pt x="275228" y="2346638"/>
                    </a:lnTo>
                    <a:lnTo>
                      <a:pt x="245883" y="2315164"/>
                    </a:lnTo>
                    <a:lnTo>
                      <a:pt x="223767" y="2273196"/>
                    </a:lnTo>
                    <a:lnTo>
                      <a:pt x="196248" y="2242770"/>
                    </a:lnTo>
                    <a:lnTo>
                      <a:pt x="175972" y="2201857"/>
                    </a:lnTo>
                    <a:lnTo>
                      <a:pt x="156625" y="2161477"/>
                    </a:lnTo>
                    <a:lnTo>
                      <a:pt x="138213" y="2121634"/>
                    </a:lnTo>
                    <a:lnTo>
                      <a:pt x="120744" y="2082331"/>
                    </a:lnTo>
                    <a:lnTo>
                      <a:pt x="105062" y="2029413"/>
                    </a:lnTo>
                    <a:lnTo>
                      <a:pt x="89497" y="1991202"/>
                    </a:lnTo>
                    <a:lnTo>
                      <a:pt x="74894" y="1953543"/>
                    </a:lnTo>
                    <a:lnTo>
                      <a:pt x="62096" y="1902280"/>
                    </a:lnTo>
                    <a:lnTo>
                      <a:pt x="49435" y="1865735"/>
                    </a:lnTo>
                    <a:lnTo>
                      <a:pt x="38594" y="1815593"/>
                    </a:lnTo>
                    <a:lnTo>
                      <a:pt x="27902" y="1780178"/>
                    </a:lnTo>
                    <a:lnTo>
                      <a:pt x="19041" y="1731172"/>
                    </a:lnTo>
                    <a:lnTo>
                      <a:pt x="10343" y="1696901"/>
                    </a:lnTo>
                    <a:lnTo>
                      <a:pt x="9809" y="1638031"/>
                    </a:lnTo>
                    <a:lnTo>
                      <a:pt x="3132" y="1604918"/>
                    </a:lnTo>
                    <a:lnTo>
                      <a:pt x="4631" y="1547214"/>
                    </a:lnTo>
                    <a:lnTo>
                      <a:pt x="0" y="1515275"/>
                    </a:lnTo>
                    <a:lnTo>
                      <a:pt x="3558" y="1458752"/>
                    </a:lnTo>
                    <a:lnTo>
                      <a:pt x="998" y="1428002"/>
                    </a:lnTo>
                    <a:lnTo>
                      <a:pt x="6641" y="1372674"/>
                    </a:lnTo>
                    <a:lnTo>
                      <a:pt x="13335" y="1317951"/>
                    </a:lnTo>
                    <a:lnTo>
                      <a:pt x="13932" y="1289011"/>
                    </a:lnTo>
                    <a:lnTo>
                      <a:pt x="22750" y="1235505"/>
                    </a:lnTo>
                    <a:lnTo>
                      <a:pt x="31802" y="1196774"/>
                    </a:lnTo>
                    <a:lnTo>
                      <a:pt x="42769" y="1144501"/>
                    </a:lnTo>
                    <a:lnTo>
                      <a:pt x="53984" y="1107011"/>
                    </a:lnTo>
                    <a:lnTo>
                      <a:pt x="67126" y="1055985"/>
                    </a:lnTo>
                    <a:lnTo>
                      <a:pt x="80528" y="1019750"/>
                    </a:lnTo>
                    <a:lnTo>
                      <a:pt x="95872" y="969987"/>
                    </a:lnTo>
                    <a:lnTo>
                      <a:pt x="117807" y="924005"/>
                    </a:lnTo>
                    <a:lnTo>
                      <a:pt x="135378" y="875520"/>
                    </a:lnTo>
                    <a:lnTo>
                      <a:pt x="153233" y="841839"/>
                    </a:lnTo>
                    <a:lnTo>
                      <a:pt x="178537" y="797790"/>
                    </a:lnTo>
                    <a:lnTo>
                      <a:pt x="199496" y="751248"/>
                    </a:lnTo>
                    <a:lnTo>
                      <a:pt x="226939" y="708425"/>
                    </a:lnTo>
                    <a:lnTo>
                      <a:pt x="248911" y="677106"/>
                    </a:lnTo>
                    <a:lnTo>
                      <a:pt x="278027" y="635243"/>
                    </a:lnTo>
                    <a:lnTo>
                      <a:pt x="307945" y="593840"/>
                    </a:lnTo>
                    <a:lnTo>
                      <a:pt x="332320" y="563899"/>
                    </a:lnTo>
                    <a:lnTo>
                      <a:pt x="363767" y="523373"/>
                    </a:lnTo>
                    <a:lnTo>
                      <a:pt x="395945" y="483267"/>
                    </a:lnTo>
                    <a:lnTo>
                      <a:pt x="428828" y="443565"/>
                    </a:lnTo>
                    <a:lnTo>
                      <a:pt x="461555" y="418414"/>
                    </a:lnTo>
                    <a:lnTo>
                      <a:pt x="495778" y="379481"/>
                    </a:lnTo>
                    <a:lnTo>
                      <a:pt x="529797" y="355072"/>
                    </a:lnTo>
                    <a:lnTo>
                      <a:pt x="564427" y="331013"/>
                    </a:lnTo>
                    <a:lnTo>
                      <a:pt x="599643" y="307290"/>
                    </a:lnTo>
                    <a:lnTo>
                      <a:pt x="636260" y="269730"/>
                    </a:lnTo>
                    <a:lnTo>
                      <a:pt x="672578" y="246640"/>
                    </a:lnTo>
                    <a:lnTo>
                      <a:pt x="714892" y="226989"/>
                    </a:lnTo>
                    <a:lnTo>
                      <a:pt x="752217" y="204475"/>
                    </a:lnTo>
                    <a:lnTo>
                      <a:pt x="828244" y="160240"/>
                    </a:lnTo>
                    <a:lnTo>
                      <a:pt x="872381" y="141634"/>
                    </a:lnTo>
                    <a:lnTo>
                      <a:pt x="911432" y="120111"/>
                    </a:lnTo>
                    <a:lnTo>
                      <a:pt x="1213290" y="29723"/>
                    </a:lnTo>
                    <a:lnTo>
                      <a:pt x="1259295" y="26830"/>
                    </a:lnTo>
                    <a:lnTo>
                      <a:pt x="1306320" y="9880"/>
                    </a:lnTo>
                    <a:lnTo>
                      <a:pt x="1333050" y="10573"/>
                    </a:lnTo>
                    <a:lnTo>
                      <a:pt x="1346345" y="18198"/>
                    </a:lnTo>
                    <a:lnTo>
                      <a:pt x="1504199" y="15004"/>
                    </a:lnTo>
                    <a:lnTo>
                      <a:pt x="1707281" y="20262"/>
                    </a:lnTo>
                    <a:lnTo>
                      <a:pt x="1798909" y="43539"/>
                    </a:lnTo>
                    <a:lnTo>
                      <a:pt x="1845416" y="40934"/>
                    </a:lnTo>
                    <a:lnTo>
                      <a:pt x="1981560" y="75105"/>
                    </a:lnTo>
                    <a:lnTo>
                      <a:pt x="2025736" y="100445"/>
                    </a:lnTo>
                    <a:lnTo>
                      <a:pt x="2070526" y="111496"/>
                    </a:lnTo>
                    <a:close/>
                  </a:path>
                  <a:path w="2990850" h="2992120">
                    <a:moveTo>
                      <a:pt x="2425983" y="2672597"/>
                    </a:moveTo>
                    <a:lnTo>
                      <a:pt x="1533177" y="2672907"/>
                    </a:lnTo>
                    <a:lnTo>
                      <a:pt x="1547975" y="2667636"/>
                    </a:lnTo>
                    <a:lnTo>
                      <a:pt x="2425983" y="2672597"/>
                    </a:lnTo>
                    <a:close/>
                  </a:path>
                  <a:path w="2990850" h="2992120">
                    <a:moveTo>
                      <a:pt x="1547975" y="2667636"/>
                    </a:moveTo>
                    <a:lnTo>
                      <a:pt x="1533177" y="2672907"/>
                    </a:lnTo>
                    <a:lnTo>
                      <a:pt x="1523750" y="2667499"/>
                    </a:lnTo>
                    <a:lnTo>
                      <a:pt x="1547975" y="2667636"/>
                    </a:lnTo>
                    <a:close/>
                  </a:path>
                  <a:path w="2990850" h="2992120">
                    <a:moveTo>
                      <a:pt x="2434791" y="335084"/>
                    </a:moveTo>
                    <a:lnTo>
                      <a:pt x="2472035" y="371090"/>
                    </a:lnTo>
                    <a:lnTo>
                      <a:pt x="2509266" y="392446"/>
                    </a:lnTo>
                    <a:lnTo>
                      <a:pt x="2538481" y="438486"/>
                    </a:lnTo>
                    <a:lnTo>
                      <a:pt x="2573989" y="458854"/>
                    </a:lnTo>
                    <a:lnTo>
                      <a:pt x="2607787" y="492882"/>
                    </a:lnTo>
                    <a:lnTo>
                      <a:pt x="2634389" y="537423"/>
                    </a:lnTo>
                    <a:lnTo>
                      <a:pt x="2667263" y="556280"/>
                    </a:lnTo>
                    <a:lnTo>
                      <a:pt x="2692090" y="599803"/>
                    </a:lnTo>
                    <a:lnTo>
                      <a:pt x="2716019" y="642811"/>
                    </a:lnTo>
                    <a:lnTo>
                      <a:pt x="2745364" y="674285"/>
                    </a:lnTo>
                    <a:lnTo>
                      <a:pt x="2767480" y="716253"/>
                    </a:lnTo>
                    <a:lnTo>
                      <a:pt x="2794999" y="746679"/>
                    </a:lnTo>
                    <a:lnTo>
                      <a:pt x="2815275" y="787592"/>
                    </a:lnTo>
                    <a:lnTo>
                      <a:pt x="2834623" y="827972"/>
                    </a:lnTo>
                    <a:lnTo>
                      <a:pt x="2852196" y="881976"/>
                    </a:lnTo>
                    <a:lnTo>
                      <a:pt x="2869665" y="921278"/>
                    </a:lnTo>
                    <a:lnTo>
                      <a:pt x="2886185" y="960036"/>
                    </a:lnTo>
                    <a:lnTo>
                      <a:pt x="2907232" y="1001391"/>
                    </a:lnTo>
                    <a:lnTo>
                      <a:pt x="2921835" y="1039050"/>
                    </a:lnTo>
                    <a:lnTo>
                      <a:pt x="2929151" y="1087169"/>
                    </a:lnTo>
                    <a:lnTo>
                      <a:pt x="2940974" y="1137874"/>
                    </a:lnTo>
                    <a:lnTo>
                      <a:pt x="2952653" y="1173856"/>
                    </a:lnTo>
                    <a:lnTo>
                      <a:pt x="2962508" y="1223432"/>
                    </a:lnTo>
                    <a:lnTo>
                      <a:pt x="2972206" y="1258277"/>
                    </a:lnTo>
                    <a:lnTo>
                      <a:pt x="2980066" y="1306708"/>
                    </a:lnTo>
                    <a:lnTo>
                      <a:pt x="2981438" y="1351418"/>
                    </a:lnTo>
                    <a:lnTo>
                      <a:pt x="2987277" y="1398691"/>
                    </a:lnTo>
                    <a:lnTo>
                      <a:pt x="2986616" y="1442235"/>
                    </a:lnTo>
                    <a:lnTo>
                      <a:pt x="2990410" y="1488334"/>
                    </a:lnTo>
                    <a:lnTo>
                      <a:pt x="2987690" y="1530697"/>
                    </a:lnTo>
                    <a:lnTo>
                      <a:pt x="2989412" y="1575608"/>
                    </a:lnTo>
                    <a:lnTo>
                      <a:pt x="2983769" y="1630935"/>
                    </a:lnTo>
                    <a:lnTo>
                      <a:pt x="2977912" y="1671498"/>
                    </a:lnTo>
                    <a:lnTo>
                      <a:pt x="2976478" y="1714599"/>
                    </a:lnTo>
                    <a:lnTo>
                      <a:pt x="2968497" y="1753944"/>
                    </a:lnTo>
                    <a:lnTo>
                      <a:pt x="2958608" y="1806836"/>
                    </a:lnTo>
                    <a:lnTo>
                      <a:pt x="2948478" y="1844948"/>
                    </a:lnTo>
                    <a:lnTo>
                      <a:pt x="2936426" y="1896599"/>
                    </a:lnTo>
                    <a:lnTo>
                      <a:pt x="2924121" y="1933464"/>
                    </a:lnTo>
                    <a:lnTo>
                      <a:pt x="2909881" y="1983860"/>
                    </a:lnTo>
                    <a:lnTo>
                      <a:pt x="2895375" y="2019462"/>
                    </a:lnTo>
                    <a:lnTo>
                      <a:pt x="2878922" y="2068588"/>
                    </a:lnTo>
                    <a:lnTo>
                      <a:pt x="2855870" y="2113929"/>
                    </a:lnTo>
                    <a:lnTo>
                      <a:pt x="2841521" y="2149622"/>
                    </a:lnTo>
                    <a:lnTo>
                      <a:pt x="2734096" y="2336899"/>
                    </a:lnTo>
                    <a:lnTo>
                      <a:pt x="2712382" y="2368367"/>
                    </a:lnTo>
                    <a:lnTo>
                      <a:pt x="2688784" y="2398754"/>
                    </a:lnTo>
                    <a:lnTo>
                      <a:pt x="2658090" y="2439711"/>
                    </a:lnTo>
                    <a:lnTo>
                      <a:pt x="2626642" y="2480236"/>
                    </a:lnTo>
                    <a:lnTo>
                      <a:pt x="2595303" y="2506183"/>
                    </a:lnTo>
                    <a:lnTo>
                      <a:pt x="2562420" y="2545885"/>
                    </a:lnTo>
                    <a:lnTo>
                      <a:pt x="2528855" y="2585195"/>
                    </a:lnTo>
                    <a:lnTo>
                      <a:pt x="2495470" y="2609968"/>
                    </a:lnTo>
                    <a:lnTo>
                      <a:pt x="2460613" y="2648538"/>
                    </a:lnTo>
                    <a:lnTo>
                      <a:pt x="2425983" y="2672597"/>
                    </a:lnTo>
                    <a:lnTo>
                      <a:pt x="1547975" y="2667636"/>
                    </a:lnTo>
                    <a:lnTo>
                      <a:pt x="1580417" y="2656081"/>
                    </a:lnTo>
                    <a:lnTo>
                      <a:pt x="1666434" y="2661499"/>
                    </a:lnTo>
                    <a:lnTo>
                      <a:pt x="1884293" y="2596133"/>
                    </a:lnTo>
                    <a:lnTo>
                      <a:pt x="1967552" y="2570686"/>
                    </a:lnTo>
                    <a:lnTo>
                      <a:pt x="2012463" y="2537883"/>
                    </a:lnTo>
                    <a:lnTo>
                      <a:pt x="2049688" y="2529954"/>
                    </a:lnTo>
                    <a:lnTo>
                      <a:pt x="2087184" y="2507539"/>
                    </a:lnTo>
                    <a:lnTo>
                      <a:pt x="2130394" y="2473761"/>
                    </a:lnTo>
                    <a:lnTo>
                      <a:pt x="2166641" y="2450629"/>
                    </a:lnTo>
                    <a:lnTo>
                      <a:pt x="2202204" y="2427106"/>
                    </a:lnTo>
                    <a:lnTo>
                      <a:pt x="2237047" y="2403169"/>
                    </a:lnTo>
                    <a:lnTo>
                      <a:pt x="2271968" y="2364636"/>
                    </a:lnTo>
                    <a:lnTo>
                      <a:pt x="2305253" y="2339806"/>
                    </a:lnTo>
                    <a:lnTo>
                      <a:pt x="2338539" y="2300335"/>
                    </a:lnTo>
                    <a:lnTo>
                      <a:pt x="2370112" y="2274523"/>
                    </a:lnTo>
                    <a:lnTo>
                      <a:pt x="2401609" y="2234026"/>
                    </a:lnTo>
                    <a:lnTo>
                      <a:pt x="2425835" y="2203999"/>
                    </a:lnTo>
                    <a:lnTo>
                      <a:pt x="2455389" y="2162388"/>
                    </a:lnTo>
                    <a:lnTo>
                      <a:pt x="2483914" y="2120186"/>
                    </a:lnTo>
                    <a:lnTo>
                      <a:pt x="2505890" y="2074228"/>
                    </a:lnTo>
                    <a:lnTo>
                      <a:pt x="2532078" y="2030685"/>
                    </a:lnTo>
                    <a:lnTo>
                      <a:pt x="2550509" y="1997334"/>
                    </a:lnTo>
                    <a:lnTo>
                      <a:pt x="2568349" y="1949004"/>
                    </a:lnTo>
                    <a:lnTo>
                      <a:pt x="2590254" y="1903004"/>
                    </a:lnTo>
                    <a:lnTo>
                      <a:pt x="2604433" y="1867214"/>
                    </a:lnTo>
                    <a:lnTo>
                      <a:pt x="2618053" y="1816463"/>
                    </a:lnTo>
                    <a:lnTo>
                      <a:pt x="2629449" y="1779077"/>
                    </a:lnTo>
                    <a:lnTo>
                      <a:pt x="2640308" y="1726742"/>
                    </a:lnTo>
                    <a:lnTo>
                      <a:pt x="2649802" y="1673623"/>
                    </a:lnTo>
                    <a:lnTo>
                      <a:pt x="2650784" y="1644904"/>
                    </a:lnTo>
                    <a:lnTo>
                      <a:pt x="2657578" y="1590238"/>
                    </a:lnTo>
                    <a:lnTo>
                      <a:pt x="2662201" y="1548967"/>
                    </a:lnTo>
                    <a:lnTo>
                      <a:pt x="2660020" y="1503792"/>
                    </a:lnTo>
                    <a:lnTo>
                      <a:pt x="2662007" y="1461009"/>
                    </a:lnTo>
                    <a:lnTo>
                      <a:pt x="2657210" y="1414334"/>
                    </a:lnTo>
                    <a:lnTo>
                      <a:pt x="2656602" y="1370062"/>
                    </a:lnTo>
                    <a:lnTo>
                      <a:pt x="2649232" y="1321912"/>
                    </a:lnTo>
                    <a:lnTo>
                      <a:pt x="2639752" y="1287192"/>
                    </a:lnTo>
                    <a:lnTo>
                      <a:pt x="2629850" y="1237589"/>
                    </a:lnTo>
                    <a:lnTo>
                      <a:pt x="2617859" y="1201429"/>
                    </a:lnTo>
                    <a:lnTo>
                      <a:pt x="2605466" y="1150397"/>
                    </a:lnTo>
                    <a:lnTo>
                      <a:pt x="2597326" y="1101804"/>
                    </a:lnTo>
                    <a:lnTo>
                      <a:pt x="2575328" y="1074545"/>
                    </a:lnTo>
                    <a:lnTo>
                      <a:pt x="2558441" y="1035576"/>
                    </a:lnTo>
                    <a:lnTo>
                      <a:pt x="2541193" y="981760"/>
                    </a:lnTo>
                    <a:lnTo>
                      <a:pt x="2521920" y="941422"/>
                    </a:lnTo>
                    <a:lnTo>
                      <a:pt x="2501470" y="900410"/>
                    </a:lnTo>
                    <a:lnTo>
                      <a:pt x="2473533" y="869744"/>
                    </a:lnTo>
                    <a:lnTo>
                      <a:pt x="2450760" y="827399"/>
                    </a:lnTo>
                    <a:lnTo>
                      <a:pt x="2426841" y="784396"/>
                    </a:lnTo>
                    <a:lnTo>
                      <a:pt x="2395467" y="751759"/>
                    </a:lnTo>
                    <a:lnTo>
                      <a:pt x="2368449" y="721620"/>
                    </a:lnTo>
                    <a:lnTo>
                      <a:pt x="2300117" y="653142"/>
                    </a:lnTo>
                    <a:lnTo>
                      <a:pt x="2269787" y="621103"/>
                    </a:lnTo>
                    <a:lnTo>
                      <a:pt x="2232055" y="599459"/>
                    </a:lnTo>
                    <a:lnTo>
                      <a:pt x="2194087" y="563039"/>
                    </a:lnTo>
                    <a:lnTo>
                      <a:pt x="2154219" y="540170"/>
                    </a:lnTo>
                    <a:lnTo>
                      <a:pt x="2119618" y="505682"/>
                    </a:lnTo>
                    <a:lnTo>
                      <a:pt x="1820830" y="334293"/>
                    </a:lnTo>
                    <a:lnTo>
                      <a:pt x="2434791" y="335084"/>
                    </a:lnTo>
                    <a:close/>
                  </a:path>
                  <a:path w="2990850" h="2992120">
                    <a:moveTo>
                      <a:pt x="1820830" y="334293"/>
                    </a:moveTo>
                    <a:lnTo>
                      <a:pt x="2034967" y="457125"/>
                    </a:lnTo>
                    <a:lnTo>
                      <a:pt x="1991044" y="446571"/>
                    </a:lnTo>
                    <a:lnTo>
                      <a:pt x="1947601" y="421652"/>
                    </a:lnTo>
                    <a:lnTo>
                      <a:pt x="1682889" y="343014"/>
                    </a:lnTo>
                    <a:lnTo>
                      <a:pt x="1636348" y="345600"/>
                    </a:lnTo>
                    <a:lnTo>
                      <a:pt x="1590595" y="333996"/>
                    </a:lnTo>
                    <a:lnTo>
                      <a:pt x="1820830" y="334293"/>
                    </a:lnTo>
                    <a:close/>
                  </a:path>
                  <a:path w="2990850" h="2992120">
                    <a:moveTo>
                      <a:pt x="1365479" y="11412"/>
                    </a:moveTo>
                    <a:lnTo>
                      <a:pt x="1346345" y="18198"/>
                    </a:lnTo>
                    <a:lnTo>
                      <a:pt x="1333050" y="10573"/>
                    </a:lnTo>
                    <a:lnTo>
                      <a:pt x="1365479" y="11412"/>
                    </a:lnTo>
                    <a:close/>
                  </a:path>
                  <a:path w="2990850" h="2992120">
                    <a:moveTo>
                      <a:pt x="1666852" y="11712"/>
                    </a:moveTo>
                    <a:lnTo>
                      <a:pt x="1504199" y="15004"/>
                    </a:lnTo>
                    <a:lnTo>
                      <a:pt x="1365479" y="11412"/>
                    </a:lnTo>
                    <a:lnTo>
                      <a:pt x="1393661" y="1417"/>
                    </a:lnTo>
                    <a:lnTo>
                      <a:pt x="1620908" y="0"/>
                    </a:lnTo>
                    <a:lnTo>
                      <a:pt x="1666852" y="11712"/>
                    </a:lnTo>
                    <a:close/>
                  </a:path>
                </a:pathLst>
              </a:custGeom>
              <a:solidFill>
                <a:srgbClr val="6BE4E7"/>
              </a:solidFill>
            </p:spPr>
            <p:txBody>
              <a:bodyPr wrap="square" lIns="0" tIns="0" rIns="0" bIns="0" rtlCol="0"/>
              <a:lstStyle/>
              <a:p>
                <a:endParaRPr/>
              </a:p>
            </p:txBody>
          </p:sp>
          <p:sp>
            <p:nvSpPr>
              <p:cNvPr id="34" name="object 20">
                <a:extLst>
                  <a:ext uri="{FF2B5EF4-FFF2-40B4-BE49-F238E27FC236}">
                    <a16:creationId xmlns:a16="http://schemas.microsoft.com/office/drawing/2014/main" id="{584DDEEA-18F2-4A96-9D62-26D09846EB90}"/>
                  </a:ext>
                </a:extLst>
              </p:cNvPr>
              <p:cNvSpPr/>
              <p:nvPr/>
            </p:nvSpPr>
            <p:spPr>
              <a:xfrm>
                <a:off x="5200656" y="2847384"/>
                <a:ext cx="858519" cy="1500505"/>
              </a:xfrm>
              <a:custGeom>
                <a:avLst/>
                <a:gdLst/>
                <a:ahLst/>
                <a:cxnLst/>
                <a:rect l="l" t="t" r="r" b="b"/>
                <a:pathLst>
                  <a:path w="858520" h="1500504">
                    <a:moveTo>
                      <a:pt x="263188" y="29225"/>
                    </a:moveTo>
                    <a:lnTo>
                      <a:pt x="294223" y="57593"/>
                    </a:lnTo>
                    <a:lnTo>
                      <a:pt x="317093" y="92876"/>
                    </a:lnTo>
                    <a:lnTo>
                      <a:pt x="330364" y="133384"/>
                    </a:lnTo>
                    <a:lnTo>
                      <a:pt x="332606" y="177424"/>
                    </a:lnTo>
                    <a:lnTo>
                      <a:pt x="329544" y="227254"/>
                    </a:lnTo>
                    <a:lnTo>
                      <a:pt x="328614" y="276910"/>
                    </a:lnTo>
                    <a:lnTo>
                      <a:pt x="329790" y="326333"/>
                    </a:lnTo>
                    <a:lnTo>
                      <a:pt x="333045" y="375465"/>
                    </a:lnTo>
                    <a:lnTo>
                      <a:pt x="338352" y="424245"/>
                    </a:lnTo>
                    <a:lnTo>
                      <a:pt x="345686" y="472614"/>
                    </a:lnTo>
                    <a:lnTo>
                      <a:pt x="355018" y="520514"/>
                    </a:lnTo>
                    <a:lnTo>
                      <a:pt x="366323" y="567885"/>
                    </a:lnTo>
                    <a:lnTo>
                      <a:pt x="379575" y="614668"/>
                    </a:lnTo>
                    <a:lnTo>
                      <a:pt x="394746" y="660803"/>
                    </a:lnTo>
                    <a:lnTo>
                      <a:pt x="411810" y="706231"/>
                    </a:lnTo>
                    <a:lnTo>
                      <a:pt x="430740" y="750894"/>
                    </a:lnTo>
                    <a:lnTo>
                      <a:pt x="451510" y="794731"/>
                    </a:lnTo>
                    <a:lnTo>
                      <a:pt x="474094" y="837683"/>
                    </a:lnTo>
                    <a:lnTo>
                      <a:pt x="498463" y="879692"/>
                    </a:lnTo>
                    <a:lnTo>
                      <a:pt x="524593" y="920697"/>
                    </a:lnTo>
                    <a:lnTo>
                      <a:pt x="552457" y="960640"/>
                    </a:lnTo>
                    <a:lnTo>
                      <a:pt x="582027" y="999462"/>
                    </a:lnTo>
                    <a:lnTo>
                      <a:pt x="613278" y="1037102"/>
                    </a:lnTo>
                    <a:lnTo>
                      <a:pt x="646182" y="1073502"/>
                    </a:lnTo>
                    <a:lnTo>
                      <a:pt x="680713" y="1108603"/>
                    </a:lnTo>
                    <a:lnTo>
                      <a:pt x="716845" y="1142346"/>
                    </a:lnTo>
                    <a:lnTo>
                      <a:pt x="754551" y="1174670"/>
                    </a:lnTo>
                    <a:lnTo>
                      <a:pt x="793804" y="1205517"/>
                    </a:lnTo>
                    <a:lnTo>
                      <a:pt x="824670" y="1235844"/>
                    </a:lnTo>
                    <a:lnTo>
                      <a:pt x="846269" y="1272522"/>
                    </a:lnTo>
                    <a:lnTo>
                      <a:pt x="857736" y="1313513"/>
                    </a:lnTo>
                    <a:lnTo>
                      <a:pt x="858203" y="1356782"/>
                    </a:lnTo>
                    <a:lnTo>
                      <a:pt x="847372" y="1398676"/>
                    </a:lnTo>
                    <a:lnTo>
                      <a:pt x="826408" y="1435721"/>
                    </a:lnTo>
                    <a:lnTo>
                      <a:pt x="796641" y="1466147"/>
                    </a:lnTo>
                    <a:lnTo>
                      <a:pt x="759403" y="1488186"/>
                    </a:lnTo>
                    <a:lnTo>
                      <a:pt x="717706" y="1499752"/>
                    </a:lnTo>
                    <a:lnTo>
                      <a:pt x="675143" y="1500120"/>
                    </a:lnTo>
                    <a:lnTo>
                      <a:pt x="633910" y="1489554"/>
                    </a:lnTo>
                    <a:lnTo>
                      <a:pt x="596205" y="1468324"/>
                    </a:lnTo>
                    <a:lnTo>
                      <a:pt x="557071" y="1437875"/>
                    </a:lnTo>
                    <a:lnTo>
                      <a:pt x="519123" y="1406280"/>
                    </a:lnTo>
                    <a:lnTo>
                      <a:pt x="482374" y="1373576"/>
                    </a:lnTo>
                    <a:lnTo>
                      <a:pt x="446842" y="1339796"/>
                    </a:lnTo>
                    <a:lnTo>
                      <a:pt x="412541" y="1304977"/>
                    </a:lnTo>
                    <a:lnTo>
                      <a:pt x="379488" y="1269153"/>
                    </a:lnTo>
                    <a:lnTo>
                      <a:pt x="347699" y="1232360"/>
                    </a:lnTo>
                    <a:lnTo>
                      <a:pt x="317189" y="1194633"/>
                    </a:lnTo>
                    <a:lnTo>
                      <a:pt x="287974" y="1156008"/>
                    </a:lnTo>
                    <a:lnTo>
                      <a:pt x="260070" y="1116519"/>
                    </a:lnTo>
                    <a:lnTo>
                      <a:pt x="233492" y="1076202"/>
                    </a:lnTo>
                    <a:lnTo>
                      <a:pt x="208258" y="1035092"/>
                    </a:lnTo>
                    <a:lnTo>
                      <a:pt x="184382" y="993225"/>
                    </a:lnTo>
                    <a:lnTo>
                      <a:pt x="161880" y="950636"/>
                    </a:lnTo>
                    <a:lnTo>
                      <a:pt x="140767" y="907359"/>
                    </a:lnTo>
                    <a:lnTo>
                      <a:pt x="121061" y="863430"/>
                    </a:lnTo>
                    <a:lnTo>
                      <a:pt x="102777" y="818885"/>
                    </a:lnTo>
                    <a:lnTo>
                      <a:pt x="85930" y="773759"/>
                    </a:lnTo>
                    <a:lnTo>
                      <a:pt x="70536" y="728086"/>
                    </a:lnTo>
                    <a:lnTo>
                      <a:pt x="56611" y="681903"/>
                    </a:lnTo>
                    <a:lnTo>
                      <a:pt x="44172" y="635244"/>
                    </a:lnTo>
                    <a:lnTo>
                      <a:pt x="33233" y="588145"/>
                    </a:lnTo>
                    <a:lnTo>
                      <a:pt x="23810" y="540641"/>
                    </a:lnTo>
                    <a:lnTo>
                      <a:pt x="15920" y="492767"/>
                    </a:lnTo>
                    <a:lnTo>
                      <a:pt x="9578" y="444558"/>
                    </a:lnTo>
                    <a:lnTo>
                      <a:pt x="4800" y="396050"/>
                    </a:lnTo>
                    <a:lnTo>
                      <a:pt x="1602" y="347279"/>
                    </a:lnTo>
                    <a:lnTo>
                      <a:pt x="0" y="298278"/>
                    </a:lnTo>
                    <a:lnTo>
                      <a:pt x="8" y="249084"/>
                    </a:lnTo>
                    <a:lnTo>
                      <a:pt x="1645" y="199732"/>
                    </a:lnTo>
                    <a:lnTo>
                      <a:pt x="4924" y="150256"/>
                    </a:lnTo>
                    <a:lnTo>
                      <a:pt x="14388" y="107186"/>
                    </a:lnTo>
                    <a:lnTo>
                      <a:pt x="34149" y="69417"/>
                    </a:lnTo>
                    <a:lnTo>
                      <a:pt x="62517" y="38382"/>
                    </a:lnTo>
                    <a:lnTo>
                      <a:pt x="97801" y="15513"/>
                    </a:lnTo>
                    <a:lnTo>
                      <a:pt x="138308" y="2241"/>
                    </a:lnTo>
                    <a:lnTo>
                      <a:pt x="182349" y="0"/>
                    </a:lnTo>
                    <a:lnTo>
                      <a:pt x="225419" y="9463"/>
                    </a:lnTo>
                    <a:lnTo>
                      <a:pt x="263188" y="29225"/>
                    </a:lnTo>
                    <a:close/>
                  </a:path>
                </a:pathLst>
              </a:custGeom>
              <a:solidFill>
                <a:srgbClr val="40B8D5"/>
              </a:solidFill>
            </p:spPr>
            <p:txBody>
              <a:bodyPr wrap="square" lIns="0" tIns="0" rIns="0" bIns="0" rtlCol="0"/>
              <a:lstStyle/>
              <a:p>
                <a:endParaRPr/>
              </a:p>
            </p:txBody>
          </p:sp>
          <p:sp>
            <p:nvSpPr>
              <p:cNvPr id="35" name="object 21">
                <a:extLst>
                  <a:ext uri="{FF2B5EF4-FFF2-40B4-BE49-F238E27FC236}">
                    <a16:creationId xmlns:a16="http://schemas.microsoft.com/office/drawing/2014/main" id="{B64C2084-07EB-49D7-9DB2-C4B43BD73C10}"/>
                  </a:ext>
                </a:extLst>
              </p:cNvPr>
              <p:cNvSpPr/>
              <p:nvPr/>
            </p:nvSpPr>
            <p:spPr>
              <a:xfrm>
                <a:off x="6695096" y="2225706"/>
                <a:ext cx="895985" cy="1246505"/>
              </a:xfrm>
              <a:custGeom>
                <a:avLst/>
                <a:gdLst/>
                <a:ahLst/>
                <a:cxnLst/>
                <a:rect l="l" t="t" r="r" b="b"/>
                <a:pathLst>
                  <a:path w="895984" h="1246504">
                    <a:moveTo>
                      <a:pt x="824129" y="1245893"/>
                    </a:moveTo>
                    <a:lnTo>
                      <a:pt x="412064" y="1070705"/>
                    </a:lnTo>
                    <a:lnTo>
                      <a:pt x="428955" y="1023927"/>
                    </a:lnTo>
                    <a:lnTo>
                      <a:pt x="440457" y="976088"/>
                    </a:lnTo>
                    <a:lnTo>
                      <a:pt x="446610" y="927628"/>
                    </a:lnTo>
                    <a:lnTo>
                      <a:pt x="447454" y="878987"/>
                    </a:lnTo>
                    <a:lnTo>
                      <a:pt x="443029" y="830606"/>
                    </a:lnTo>
                    <a:lnTo>
                      <a:pt x="433376" y="782926"/>
                    </a:lnTo>
                    <a:lnTo>
                      <a:pt x="418535" y="736386"/>
                    </a:lnTo>
                    <a:lnTo>
                      <a:pt x="398546" y="691427"/>
                    </a:lnTo>
                    <a:lnTo>
                      <a:pt x="373450" y="648489"/>
                    </a:lnTo>
                    <a:lnTo>
                      <a:pt x="343754" y="608593"/>
                    </a:lnTo>
                    <a:lnTo>
                      <a:pt x="310199" y="572608"/>
                    </a:lnTo>
                    <a:lnTo>
                      <a:pt x="273176" y="540741"/>
                    </a:lnTo>
                    <a:lnTo>
                      <a:pt x="233073" y="513202"/>
                    </a:lnTo>
                    <a:lnTo>
                      <a:pt x="190280" y="490200"/>
                    </a:lnTo>
                    <a:lnTo>
                      <a:pt x="145187" y="471946"/>
                    </a:lnTo>
                    <a:lnTo>
                      <a:pt x="98183" y="458648"/>
                    </a:lnTo>
                    <a:lnTo>
                      <a:pt x="49657" y="450516"/>
                    </a:lnTo>
                    <a:lnTo>
                      <a:pt x="0" y="447758"/>
                    </a:lnTo>
                    <a:lnTo>
                      <a:pt x="0" y="0"/>
                    </a:lnTo>
                    <a:lnTo>
                      <a:pt x="49891" y="1387"/>
                    </a:lnTo>
                    <a:lnTo>
                      <a:pt x="99315" y="5514"/>
                    </a:lnTo>
                    <a:lnTo>
                      <a:pt x="148172" y="12329"/>
                    </a:lnTo>
                    <a:lnTo>
                      <a:pt x="196366" y="21779"/>
                    </a:lnTo>
                    <a:lnTo>
                      <a:pt x="243799" y="33812"/>
                    </a:lnTo>
                    <a:lnTo>
                      <a:pt x="290375" y="48375"/>
                    </a:lnTo>
                    <a:lnTo>
                      <a:pt x="335994" y="65416"/>
                    </a:lnTo>
                    <a:lnTo>
                      <a:pt x="380561" y="84884"/>
                    </a:lnTo>
                    <a:lnTo>
                      <a:pt x="423978" y="106724"/>
                    </a:lnTo>
                    <a:lnTo>
                      <a:pt x="466147" y="130886"/>
                    </a:lnTo>
                    <a:lnTo>
                      <a:pt x="506971" y="157317"/>
                    </a:lnTo>
                    <a:lnTo>
                      <a:pt x="546353" y="185964"/>
                    </a:lnTo>
                    <a:lnTo>
                      <a:pt x="584195" y="216775"/>
                    </a:lnTo>
                    <a:lnTo>
                      <a:pt x="620399" y="249698"/>
                    </a:lnTo>
                    <a:lnTo>
                      <a:pt x="654870" y="284680"/>
                    </a:lnTo>
                    <a:lnTo>
                      <a:pt x="687508" y="321670"/>
                    </a:lnTo>
                    <a:lnTo>
                      <a:pt x="718217" y="360614"/>
                    </a:lnTo>
                    <a:lnTo>
                      <a:pt x="746899" y="401460"/>
                    </a:lnTo>
                    <a:lnTo>
                      <a:pt x="773268" y="443838"/>
                    </a:lnTo>
                    <a:lnTo>
                      <a:pt x="797092" y="487336"/>
                    </a:lnTo>
                    <a:lnTo>
                      <a:pt x="818363" y="531845"/>
                    </a:lnTo>
                    <a:lnTo>
                      <a:pt x="837070" y="577254"/>
                    </a:lnTo>
                    <a:lnTo>
                      <a:pt x="853203" y="623454"/>
                    </a:lnTo>
                    <a:lnTo>
                      <a:pt x="866752" y="670334"/>
                    </a:lnTo>
                    <a:lnTo>
                      <a:pt x="877708" y="717785"/>
                    </a:lnTo>
                    <a:lnTo>
                      <a:pt x="886059" y="765696"/>
                    </a:lnTo>
                    <a:lnTo>
                      <a:pt x="891795" y="813957"/>
                    </a:lnTo>
                    <a:lnTo>
                      <a:pt x="894908" y="862458"/>
                    </a:lnTo>
                    <a:lnTo>
                      <a:pt x="895386" y="911088"/>
                    </a:lnTo>
                    <a:lnTo>
                      <a:pt x="893220" y="959739"/>
                    </a:lnTo>
                    <a:lnTo>
                      <a:pt x="888400" y="1008299"/>
                    </a:lnTo>
                    <a:lnTo>
                      <a:pt x="880915" y="1056659"/>
                    </a:lnTo>
                    <a:lnTo>
                      <a:pt x="870755" y="1104709"/>
                    </a:lnTo>
                    <a:lnTo>
                      <a:pt x="857911" y="1152338"/>
                    </a:lnTo>
                    <a:lnTo>
                      <a:pt x="842372" y="1199436"/>
                    </a:lnTo>
                    <a:lnTo>
                      <a:pt x="824129" y="1245893"/>
                    </a:lnTo>
                    <a:close/>
                  </a:path>
                </a:pathLst>
              </a:custGeom>
              <a:solidFill>
                <a:srgbClr val="31346E"/>
              </a:solidFill>
            </p:spPr>
            <p:txBody>
              <a:bodyPr wrap="square" lIns="0" tIns="0" rIns="0" bIns="0" rtlCol="0"/>
              <a:lstStyle/>
              <a:p>
                <a:endParaRPr/>
              </a:p>
            </p:txBody>
          </p:sp>
          <p:sp>
            <p:nvSpPr>
              <p:cNvPr id="36" name="object 22">
                <a:extLst>
                  <a:ext uri="{FF2B5EF4-FFF2-40B4-BE49-F238E27FC236}">
                    <a16:creationId xmlns:a16="http://schemas.microsoft.com/office/drawing/2014/main" id="{55CC209C-A346-4200-AB53-A71BB1766160}"/>
                  </a:ext>
                </a:extLst>
              </p:cNvPr>
              <p:cNvSpPr/>
              <p:nvPr/>
            </p:nvSpPr>
            <p:spPr>
              <a:xfrm>
                <a:off x="6333254" y="3275598"/>
                <a:ext cx="1202690" cy="741045"/>
              </a:xfrm>
              <a:custGeom>
                <a:avLst/>
                <a:gdLst/>
                <a:ahLst/>
                <a:cxnLst/>
                <a:rect l="l" t="t" r="r" b="b"/>
                <a:pathLst>
                  <a:path w="1202690" h="741045">
                    <a:moveTo>
                      <a:pt x="1137562" y="292808"/>
                    </a:moveTo>
                    <a:lnTo>
                      <a:pt x="384550" y="292808"/>
                    </a:lnTo>
                    <a:lnTo>
                      <a:pt x="436235" y="287163"/>
                    </a:lnTo>
                    <a:lnTo>
                      <a:pt x="487161" y="275491"/>
                    </a:lnTo>
                    <a:lnTo>
                      <a:pt x="536795" y="257790"/>
                    </a:lnTo>
                    <a:lnTo>
                      <a:pt x="584007" y="234383"/>
                    </a:lnTo>
                    <a:lnTo>
                      <a:pt x="627780" y="205857"/>
                    </a:lnTo>
                    <a:lnTo>
                      <a:pt x="667744" y="172600"/>
                    </a:lnTo>
                    <a:lnTo>
                      <a:pt x="703532" y="134998"/>
                    </a:lnTo>
                    <a:lnTo>
                      <a:pt x="734774" y="93439"/>
                    </a:lnTo>
                    <a:lnTo>
                      <a:pt x="761102" y="48310"/>
                    </a:lnTo>
                    <a:lnTo>
                      <a:pt x="782147" y="0"/>
                    </a:lnTo>
                    <a:lnTo>
                      <a:pt x="1202453" y="154374"/>
                    </a:lnTo>
                    <a:lnTo>
                      <a:pt x="1184172" y="200207"/>
                    </a:lnTo>
                    <a:lnTo>
                      <a:pt x="1163505" y="244744"/>
                    </a:lnTo>
                    <a:lnTo>
                      <a:pt x="1140526" y="287906"/>
                    </a:lnTo>
                    <a:lnTo>
                      <a:pt x="1137562" y="292808"/>
                    </a:lnTo>
                    <a:close/>
                  </a:path>
                  <a:path w="1202690" h="741045">
                    <a:moveTo>
                      <a:pt x="379573" y="740968"/>
                    </a:moveTo>
                    <a:lnTo>
                      <a:pt x="331108" y="740616"/>
                    </a:lnTo>
                    <a:lnTo>
                      <a:pt x="282717" y="737642"/>
                    </a:lnTo>
                    <a:lnTo>
                      <a:pt x="234509" y="732047"/>
                    </a:lnTo>
                    <a:lnTo>
                      <a:pt x="186591" y="723832"/>
                    </a:lnTo>
                    <a:lnTo>
                      <a:pt x="139072" y="712997"/>
                    </a:lnTo>
                    <a:lnTo>
                      <a:pt x="92061" y="699544"/>
                    </a:lnTo>
                    <a:lnTo>
                      <a:pt x="45668" y="683473"/>
                    </a:lnTo>
                    <a:lnTo>
                      <a:pt x="0" y="664785"/>
                    </a:lnTo>
                    <a:lnTo>
                      <a:pt x="180921" y="255205"/>
                    </a:lnTo>
                    <a:lnTo>
                      <a:pt x="230292" y="273626"/>
                    </a:lnTo>
                    <a:lnTo>
                      <a:pt x="281044" y="286036"/>
                    </a:lnTo>
                    <a:lnTo>
                      <a:pt x="332641" y="292431"/>
                    </a:lnTo>
                    <a:lnTo>
                      <a:pt x="1137562" y="292808"/>
                    </a:lnTo>
                    <a:lnTo>
                      <a:pt x="1115311" y="329614"/>
                    </a:lnTo>
                    <a:lnTo>
                      <a:pt x="1087934" y="369790"/>
                    </a:lnTo>
                    <a:lnTo>
                      <a:pt x="1058469" y="408355"/>
                    </a:lnTo>
                    <a:lnTo>
                      <a:pt x="1026993" y="445230"/>
                    </a:lnTo>
                    <a:lnTo>
                      <a:pt x="993580" y="480337"/>
                    </a:lnTo>
                    <a:lnTo>
                      <a:pt x="958305" y="513597"/>
                    </a:lnTo>
                    <a:lnTo>
                      <a:pt x="921243" y="544931"/>
                    </a:lnTo>
                    <a:lnTo>
                      <a:pt x="882469" y="574260"/>
                    </a:lnTo>
                    <a:lnTo>
                      <a:pt x="842057" y="601505"/>
                    </a:lnTo>
                    <a:lnTo>
                      <a:pt x="800083" y="626589"/>
                    </a:lnTo>
                    <a:lnTo>
                      <a:pt x="756622" y="649431"/>
                    </a:lnTo>
                    <a:lnTo>
                      <a:pt x="711748" y="669954"/>
                    </a:lnTo>
                    <a:lnTo>
                      <a:pt x="665813" y="687977"/>
                    </a:lnTo>
                    <a:lnTo>
                      <a:pt x="619191" y="703373"/>
                    </a:lnTo>
                    <a:lnTo>
                      <a:pt x="571990" y="716142"/>
                    </a:lnTo>
                    <a:lnTo>
                      <a:pt x="524319" y="726285"/>
                    </a:lnTo>
                    <a:lnTo>
                      <a:pt x="476287" y="733803"/>
                    </a:lnTo>
                    <a:lnTo>
                      <a:pt x="428002" y="738697"/>
                    </a:lnTo>
                    <a:lnTo>
                      <a:pt x="379573" y="740968"/>
                    </a:lnTo>
                    <a:close/>
                  </a:path>
                </a:pathLst>
              </a:custGeom>
              <a:solidFill>
                <a:srgbClr val="6BE4E7"/>
              </a:solidFill>
            </p:spPr>
            <p:txBody>
              <a:bodyPr wrap="square" lIns="0" tIns="0" rIns="0" bIns="0" rtlCol="0"/>
              <a:lstStyle/>
              <a:p>
                <a:endParaRPr/>
              </a:p>
            </p:txBody>
          </p:sp>
          <p:sp>
            <p:nvSpPr>
              <p:cNvPr id="37" name="object 23">
                <a:extLst>
                  <a:ext uri="{FF2B5EF4-FFF2-40B4-BE49-F238E27FC236}">
                    <a16:creationId xmlns:a16="http://schemas.microsoft.com/office/drawing/2014/main" id="{74014DF2-E471-4A43-8D2D-CE4B5515ADD5}"/>
                  </a:ext>
                </a:extLst>
              </p:cNvPr>
              <p:cNvSpPr/>
              <p:nvPr/>
            </p:nvSpPr>
            <p:spPr>
              <a:xfrm>
                <a:off x="5799651" y="3083403"/>
                <a:ext cx="735330" cy="874394"/>
              </a:xfrm>
              <a:custGeom>
                <a:avLst/>
                <a:gdLst/>
                <a:ahLst/>
                <a:cxnLst/>
                <a:rect l="l" t="t" r="r" b="b"/>
                <a:pathLst>
                  <a:path w="735329" h="874395">
                    <a:moveTo>
                      <a:pt x="574995" y="874041"/>
                    </a:moveTo>
                    <a:lnTo>
                      <a:pt x="528862" y="854881"/>
                    </a:lnTo>
                    <a:lnTo>
                      <a:pt x="484241" y="833380"/>
                    </a:lnTo>
                    <a:lnTo>
                      <a:pt x="441191" y="809630"/>
                    </a:lnTo>
                    <a:lnTo>
                      <a:pt x="399772" y="783719"/>
                    </a:lnTo>
                    <a:lnTo>
                      <a:pt x="360041" y="755737"/>
                    </a:lnTo>
                    <a:lnTo>
                      <a:pt x="322057" y="725774"/>
                    </a:lnTo>
                    <a:lnTo>
                      <a:pt x="285880" y="693919"/>
                    </a:lnTo>
                    <a:lnTo>
                      <a:pt x="251569" y="660262"/>
                    </a:lnTo>
                    <a:lnTo>
                      <a:pt x="219181" y="624891"/>
                    </a:lnTo>
                    <a:lnTo>
                      <a:pt x="188776" y="587897"/>
                    </a:lnTo>
                    <a:lnTo>
                      <a:pt x="160413" y="549370"/>
                    </a:lnTo>
                    <a:lnTo>
                      <a:pt x="134151" y="509398"/>
                    </a:lnTo>
                    <a:lnTo>
                      <a:pt x="110048" y="468072"/>
                    </a:lnTo>
                    <a:lnTo>
                      <a:pt x="88163" y="425481"/>
                    </a:lnTo>
                    <a:lnTo>
                      <a:pt x="68555" y="381714"/>
                    </a:lnTo>
                    <a:lnTo>
                      <a:pt x="51283" y="336860"/>
                    </a:lnTo>
                    <a:lnTo>
                      <a:pt x="36406" y="291011"/>
                    </a:lnTo>
                    <a:lnTo>
                      <a:pt x="23982" y="244254"/>
                    </a:lnTo>
                    <a:lnTo>
                      <a:pt x="14071" y="196680"/>
                    </a:lnTo>
                    <a:lnTo>
                      <a:pt x="6731" y="148378"/>
                    </a:lnTo>
                    <a:lnTo>
                      <a:pt x="2021" y="99437"/>
                    </a:lnTo>
                    <a:lnTo>
                      <a:pt x="0" y="49948"/>
                    </a:lnTo>
                    <a:lnTo>
                      <a:pt x="726" y="0"/>
                    </a:lnTo>
                    <a:lnTo>
                      <a:pt x="448085" y="18910"/>
                    </a:lnTo>
                    <a:lnTo>
                      <a:pt x="448597" y="66577"/>
                    </a:lnTo>
                    <a:lnTo>
                      <a:pt x="454056" y="113249"/>
                    </a:lnTo>
                    <a:lnTo>
                      <a:pt x="464256" y="158612"/>
                    </a:lnTo>
                    <a:lnTo>
                      <a:pt x="478990" y="202350"/>
                    </a:lnTo>
                    <a:lnTo>
                      <a:pt x="498050" y="244148"/>
                    </a:lnTo>
                    <a:lnTo>
                      <a:pt x="521230" y="283690"/>
                    </a:lnTo>
                    <a:lnTo>
                      <a:pt x="548322" y="320662"/>
                    </a:lnTo>
                    <a:lnTo>
                      <a:pt x="579120" y="354748"/>
                    </a:lnTo>
                    <a:lnTo>
                      <a:pt x="613415" y="385634"/>
                    </a:lnTo>
                    <a:lnTo>
                      <a:pt x="651002" y="413003"/>
                    </a:lnTo>
                    <a:lnTo>
                      <a:pt x="691672" y="436540"/>
                    </a:lnTo>
                    <a:lnTo>
                      <a:pt x="735220" y="455931"/>
                    </a:lnTo>
                    <a:lnTo>
                      <a:pt x="574995" y="874041"/>
                    </a:lnTo>
                    <a:close/>
                  </a:path>
                </a:pathLst>
              </a:custGeom>
              <a:solidFill>
                <a:srgbClr val="40B8D5"/>
              </a:solidFill>
            </p:spPr>
            <p:txBody>
              <a:bodyPr wrap="square" lIns="0" tIns="0" rIns="0" bIns="0" rtlCol="0"/>
              <a:lstStyle/>
              <a:p>
                <a:endParaRPr/>
              </a:p>
            </p:txBody>
          </p:sp>
          <p:sp>
            <p:nvSpPr>
              <p:cNvPr id="38" name="object 24">
                <a:extLst>
                  <a:ext uri="{FF2B5EF4-FFF2-40B4-BE49-F238E27FC236}">
                    <a16:creationId xmlns:a16="http://schemas.microsoft.com/office/drawing/2014/main" id="{60AE4A7E-77E7-42F0-B05F-AC4894C216DB}"/>
                  </a:ext>
                </a:extLst>
              </p:cNvPr>
              <p:cNvSpPr/>
              <p:nvPr/>
            </p:nvSpPr>
            <p:spPr>
              <a:xfrm>
                <a:off x="5799606" y="2381196"/>
                <a:ext cx="643890" cy="747395"/>
              </a:xfrm>
              <a:custGeom>
                <a:avLst/>
                <a:gdLst/>
                <a:ahLst/>
                <a:cxnLst/>
                <a:rect l="l" t="t" r="r" b="b"/>
                <a:pathLst>
                  <a:path w="643889" h="747394">
                    <a:moveTo>
                      <a:pt x="0" y="746971"/>
                    </a:moveTo>
                    <a:lnTo>
                      <a:pt x="985" y="697384"/>
                    </a:lnTo>
                    <a:lnTo>
                      <a:pt x="4680" y="648236"/>
                    </a:lnTo>
                    <a:lnTo>
                      <a:pt x="11034" y="599623"/>
                    </a:lnTo>
                    <a:lnTo>
                      <a:pt x="19997" y="551641"/>
                    </a:lnTo>
                    <a:lnTo>
                      <a:pt x="31519" y="504386"/>
                    </a:lnTo>
                    <a:lnTo>
                      <a:pt x="45548" y="457954"/>
                    </a:lnTo>
                    <a:lnTo>
                      <a:pt x="62035" y="412442"/>
                    </a:lnTo>
                    <a:lnTo>
                      <a:pt x="80930" y="367946"/>
                    </a:lnTo>
                    <a:lnTo>
                      <a:pt x="102181" y="324561"/>
                    </a:lnTo>
                    <a:lnTo>
                      <a:pt x="125739" y="282385"/>
                    </a:lnTo>
                    <a:lnTo>
                      <a:pt x="151554" y="241512"/>
                    </a:lnTo>
                    <a:lnTo>
                      <a:pt x="179574" y="202040"/>
                    </a:lnTo>
                    <a:lnTo>
                      <a:pt x="209750" y="164065"/>
                    </a:lnTo>
                    <a:lnTo>
                      <a:pt x="242030" y="127682"/>
                    </a:lnTo>
                    <a:lnTo>
                      <a:pt x="276366" y="92988"/>
                    </a:lnTo>
                    <a:lnTo>
                      <a:pt x="312707" y="60078"/>
                    </a:lnTo>
                    <a:lnTo>
                      <a:pt x="351001" y="29050"/>
                    </a:lnTo>
                    <a:lnTo>
                      <a:pt x="391199" y="0"/>
                    </a:lnTo>
                    <a:lnTo>
                      <a:pt x="643344" y="370014"/>
                    </a:lnTo>
                    <a:lnTo>
                      <a:pt x="604098" y="400053"/>
                    </a:lnTo>
                    <a:lnTo>
                      <a:pt x="568760" y="433855"/>
                    </a:lnTo>
                    <a:lnTo>
                      <a:pt x="537532" y="471034"/>
                    </a:lnTo>
                    <a:lnTo>
                      <a:pt x="510615" y="511206"/>
                    </a:lnTo>
                    <a:lnTo>
                      <a:pt x="488210" y="553987"/>
                    </a:lnTo>
                    <a:lnTo>
                      <a:pt x="470519" y="598991"/>
                    </a:lnTo>
                    <a:lnTo>
                      <a:pt x="457744" y="645834"/>
                    </a:lnTo>
                    <a:lnTo>
                      <a:pt x="450085" y="694132"/>
                    </a:lnTo>
                    <a:lnTo>
                      <a:pt x="447745" y="743500"/>
                    </a:lnTo>
                    <a:lnTo>
                      <a:pt x="0" y="746971"/>
                    </a:lnTo>
                    <a:close/>
                  </a:path>
                </a:pathLst>
              </a:custGeom>
              <a:solidFill>
                <a:srgbClr val="2D8BB9"/>
              </a:solidFill>
            </p:spPr>
            <p:txBody>
              <a:bodyPr wrap="square" lIns="0" tIns="0" rIns="0" bIns="0" rtlCol="0"/>
              <a:lstStyle/>
              <a:p>
                <a:endParaRPr/>
              </a:p>
            </p:txBody>
          </p:sp>
          <p:sp>
            <p:nvSpPr>
              <p:cNvPr id="39" name="object 25">
                <a:extLst>
                  <a:ext uri="{FF2B5EF4-FFF2-40B4-BE49-F238E27FC236}">
                    <a16:creationId xmlns:a16="http://schemas.microsoft.com/office/drawing/2014/main" id="{0E089168-F2F0-47A5-B22A-79A9BB1304E5}"/>
                  </a:ext>
                </a:extLst>
              </p:cNvPr>
              <p:cNvSpPr/>
              <p:nvPr/>
            </p:nvSpPr>
            <p:spPr>
              <a:xfrm>
                <a:off x="6154449" y="2225706"/>
                <a:ext cx="541020" cy="539115"/>
              </a:xfrm>
              <a:custGeom>
                <a:avLst/>
                <a:gdLst/>
                <a:ahLst/>
                <a:cxnLst/>
                <a:rect l="l" t="t" r="r" b="b"/>
                <a:pathLst>
                  <a:path w="541020" h="539114">
                    <a:moveTo>
                      <a:pt x="270323" y="538568"/>
                    </a:moveTo>
                    <a:lnTo>
                      <a:pt x="0" y="181618"/>
                    </a:lnTo>
                    <a:lnTo>
                      <a:pt x="39591" y="153293"/>
                    </a:lnTo>
                    <a:lnTo>
                      <a:pt x="80509" y="127255"/>
                    </a:lnTo>
                    <a:lnTo>
                      <a:pt x="122653" y="103535"/>
                    </a:lnTo>
                    <a:lnTo>
                      <a:pt x="165922" y="82169"/>
                    </a:lnTo>
                    <a:lnTo>
                      <a:pt x="210217" y="63190"/>
                    </a:lnTo>
                    <a:lnTo>
                      <a:pt x="255436" y="46632"/>
                    </a:lnTo>
                    <a:lnTo>
                      <a:pt x="301480" y="32527"/>
                    </a:lnTo>
                    <a:lnTo>
                      <a:pt x="348248" y="20911"/>
                    </a:lnTo>
                    <a:lnTo>
                      <a:pt x="395640" y="11817"/>
                    </a:lnTo>
                    <a:lnTo>
                      <a:pt x="443556" y="5277"/>
                    </a:lnTo>
                    <a:lnTo>
                      <a:pt x="491895" y="1327"/>
                    </a:lnTo>
                    <a:lnTo>
                      <a:pt x="540557" y="0"/>
                    </a:lnTo>
                    <a:lnTo>
                      <a:pt x="540602" y="447758"/>
                    </a:lnTo>
                    <a:lnTo>
                      <a:pt x="492101" y="450397"/>
                    </a:lnTo>
                    <a:lnTo>
                      <a:pt x="444447" y="458214"/>
                    </a:lnTo>
                    <a:lnTo>
                      <a:pt x="398041" y="471075"/>
                    </a:lnTo>
                    <a:lnTo>
                      <a:pt x="353285" y="488843"/>
                    </a:lnTo>
                    <a:lnTo>
                      <a:pt x="310578" y="511386"/>
                    </a:lnTo>
                    <a:lnTo>
                      <a:pt x="270323" y="538568"/>
                    </a:lnTo>
                    <a:close/>
                  </a:path>
                </a:pathLst>
              </a:custGeom>
              <a:solidFill>
                <a:srgbClr val="2E5E98"/>
              </a:solidFill>
            </p:spPr>
            <p:txBody>
              <a:bodyPr wrap="square" lIns="0" tIns="0" rIns="0" bIns="0" rtlCol="0"/>
              <a:lstStyle/>
              <a:p>
                <a:endParaRPr/>
              </a:p>
            </p:txBody>
          </p:sp>
          <p:sp>
            <p:nvSpPr>
              <p:cNvPr id="40" name="object 26">
                <a:extLst>
                  <a:ext uri="{FF2B5EF4-FFF2-40B4-BE49-F238E27FC236}">
                    <a16:creationId xmlns:a16="http://schemas.microsoft.com/office/drawing/2014/main" id="{373B5A65-3574-4683-9121-88083CE1CAF9}"/>
                  </a:ext>
                </a:extLst>
              </p:cNvPr>
              <p:cNvSpPr/>
              <p:nvPr/>
            </p:nvSpPr>
            <p:spPr>
              <a:xfrm>
                <a:off x="12898763" y="1944691"/>
                <a:ext cx="1905" cy="704850"/>
              </a:xfrm>
              <a:custGeom>
                <a:avLst/>
                <a:gdLst/>
                <a:ahLst/>
                <a:cxnLst/>
                <a:rect l="l" t="t" r="r" b="b"/>
                <a:pathLst>
                  <a:path w="1904" h="704850">
                    <a:moveTo>
                      <a:pt x="930" y="-27709"/>
                    </a:moveTo>
                    <a:lnTo>
                      <a:pt x="930" y="732344"/>
                    </a:lnTo>
                  </a:path>
                </a:pathLst>
              </a:custGeom>
              <a:ln w="57278">
                <a:solidFill>
                  <a:srgbClr val="0095C7"/>
                </a:solidFill>
              </a:ln>
            </p:spPr>
            <p:txBody>
              <a:bodyPr wrap="square" lIns="0" tIns="0" rIns="0" bIns="0" rtlCol="0"/>
              <a:lstStyle/>
              <a:p>
                <a:endParaRPr/>
              </a:p>
            </p:txBody>
          </p:sp>
          <p:sp>
            <p:nvSpPr>
              <p:cNvPr id="41" name="object 27">
                <a:extLst>
                  <a:ext uri="{FF2B5EF4-FFF2-40B4-BE49-F238E27FC236}">
                    <a16:creationId xmlns:a16="http://schemas.microsoft.com/office/drawing/2014/main" id="{AF9D72ED-EE1D-4582-BB1C-7BEA61FA4429}"/>
                  </a:ext>
                </a:extLst>
              </p:cNvPr>
              <p:cNvSpPr/>
              <p:nvPr/>
            </p:nvSpPr>
            <p:spPr>
              <a:xfrm>
                <a:off x="520710" y="1025175"/>
                <a:ext cx="3116580" cy="560070"/>
              </a:xfrm>
              <a:custGeom>
                <a:avLst/>
                <a:gdLst/>
                <a:ahLst/>
                <a:cxnLst/>
                <a:rect l="l" t="t" r="r" b="b"/>
                <a:pathLst>
                  <a:path w="3116580" h="560069">
                    <a:moveTo>
                      <a:pt x="115303" y="546629"/>
                    </a:moveTo>
                    <a:lnTo>
                      <a:pt x="105997" y="542932"/>
                    </a:lnTo>
                    <a:lnTo>
                      <a:pt x="99700" y="534981"/>
                    </a:lnTo>
                    <a:lnTo>
                      <a:pt x="98371" y="524294"/>
                    </a:lnTo>
                    <a:lnTo>
                      <a:pt x="125663" y="364656"/>
                    </a:lnTo>
                    <a:lnTo>
                      <a:pt x="126466" y="358173"/>
                    </a:lnTo>
                    <a:lnTo>
                      <a:pt x="124861" y="352500"/>
                    </a:lnTo>
                    <a:lnTo>
                      <a:pt x="120044" y="347638"/>
                    </a:lnTo>
                    <a:lnTo>
                      <a:pt x="5255" y="235000"/>
                    </a:lnTo>
                    <a:lnTo>
                      <a:pt x="0" y="225491"/>
                    </a:lnTo>
                    <a:lnTo>
                      <a:pt x="174630" y="179086"/>
                    </a:lnTo>
                    <a:lnTo>
                      <a:pt x="181051" y="178276"/>
                    </a:lnTo>
                    <a:lnTo>
                      <a:pt x="185868" y="174224"/>
                    </a:lnTo>
                    <a:lnTo>
                      <a:pt x="189079" y="168552"/>
                    </a:lnTo>
                    <a:lnTo>
                      <a:pt x="259718" y="23500"/>
                    </a:lnTo>
                    <a:lnTo>
                      <a:pt x="267131" y="15751"/>
                    </a:lnTo>
                    <a:lnTo>
                      <a:pt x="364072" y="168552"/>
                    </a:lnTo>
                    <a:lnTo>
                      <a:pt x="366480" y="174224"/>
                    </a:lnTo>
                    <a:lnTo>
                      <a:pt x="372099" y="178276"/>
                    </a:lnTo>
                    <a:lnTo>
                      <a:pt x="537461" y="202586"/>
                    </a:lnTo>
                    <a:lnTo>
                      <a:pt x="553151" y="225833"/>
                    </a:lnTo>
                    <a:lnTo>
                      <a:pt x="547896" y="235000"/>
                    </a:lnTo>
                    <a:lnTo>
                      <a:pt x="433106" y="347638"/>
                    </a:lnTo>
                    <a:lnTo>
                      <a:pt x="428290" y="351690"/>
                    </a:lnTo>
                    <a:lnTo>
                      <a:pt x="426685" y="358173"/>
                    </a:lnTo>
                    <a:lnTo>
                      <a:pt x="427487" y="364656"/>
                    </a:lnTo>
                    <a:lnTo>
                      <a:pt x="444805" y="465949"/>
                    </a:lnTo>
                    <a:lnTo>
                      <a:pt x="273364" y="465949"/>
                    </a:lnTo>
                    <a:lnTo>
                      <a:pt x="267745" y="469190"/>
                    </a:lnTo>
                    <a:lnTo>
                      <a:pt x="125663" y="544553"/>
                    </a:lnTo>
                    <a:lnTo>
                      <a:pt x="115303" y="546629"/>
                    </a:lnTo>
                    <a:close/>
                  </a:path>
                  <a:path w="3116580" h="560069">
                    <a:moveTo>
                      <a:pt x="437848" y="546629"/>
                    </a:moveTo>
                    <a:lnTo>
                      <a:pt x="427487" y="544553"/>
                    </a:lnTo>
                    <a:lnTo>
                      <a:pt x="285405" y="469190"/>
                    </a:lnTo>
                    <a:lnTo>
                      <a:pt x="279786" y="465949"/>
                    </a:lnTo>
                    <a:lnTo>
                      <a:pt x="444805" y="465949"/>
                    </a:lnTo>
                    <a:lnTo>
                      <a:pt x="454780" y="524294"/>
                    </a:lnTo>
                    <a:lnTo>
                      <a:pt x="453451" y="534981"/>
                    </a:lnTo>
                    <a:lnTo>
                      <a:pt x="447154" y="542932"/>
                    </a:lnTo>
                    <a:lnTo>
                      <a:pt x="437848" y="546629"/>
                    </a:lnTo>
                    <a:close/>
                  </a:path>
                  <a:path w="3116580" h="560069">
                    <a:moveTo>
                      <a:pt x="752666" y="546629"/>
                    </a:moveTo>
                    <a:lnTo>
                      <a:pt x="743359" y="542932"/>
                    </a:lnTo>
                    <a:lnTo>
                      <a:pt x="737063" y="534981"/>
                    </a:lnTo>
                    <a:lnTo>
                      <a:pt x="735733" y="524294"/>
                    </a:lnTo>
                    <a:lnTo>
                      <a:pt x="763026" y="364656"/>
                    </a:lnTo>
                    <a:lnTo>
                      <a:pt x="763829" y="358173"/>
                    </a:lnTo>
                    <a:lnTo>
                      <a:pt x="762223" y="351690"/>
                    </a:lnTo>
                    <a:lnTo>
                      <a:pt x="757407" y="347638"/>
                    </a:lnTo>
                    <a:lnTo>
                      <a:pt x="642617" y="235000"/>
                    </a:lnTo>
                    <a:lnTo>
                      <a:pt x="637362" y="225833"/>
                    </a:lnTo>
                    <a:lnTo>
                      <a:pt x="637901" y="215754"/>
                    </a:lnTo>
                    <a:lnTo>
                      <a:pt x="643407" y="207195"/>
                    </a:lnTo>
                    <a:lnTo>
                      <a:pt x="653053" y="202586"/>
                    </a:lnTo>
                    <a:lnTo>
                      <a:pt x="811992" y="179086"/>
                    </a:lnTo>
                    <a:lnTo>
                      <a:pt x="818414" y="178276"/>
                    </a:lnTo>
                    <a:lnTo>
                      <a:pt x="824033" y="174224"/>
                    </a:lnTo>
                    <a:lnTo>
                      <a:pt x="826441" y="168552"/>
                    </a:lnTo>
                    <a:lnTo>
                      <a:pt x="897081" y="23500"/>
                    </a:lnTo>
                    <a:lnTo>
                      <a:pt x="904506" y="15751"/>
                    </a:lnTo>
                    <a:lnTo>
                      <a:pt x="914339" y="13168"/>
                    </a:lnTo>
                    <a:lnTo>
                      <a:pt x="924173" y="15751"/>
                    </a:lnTo>
                    <a:lnTo>
                      <a:pt x="931598" y="23500"/>
                    </a:lnTo>
                    <a:lnTo>
                      <a:pt x="1002237" y="168552"/>
                    </a:lnTo>
                    <a:lnTo>
                      <a:pt x="1005448" y="174224"/>
                    </a:lnTo>
                    <a:lnTo>
                      <a:pt x="1010265" y="178276"/>
                    </a:lnTo>
                    <a:lnTo>
                      <a:pt x="1016686" y="179086"/>
                    </a:lnTo>
                    <a:lnTo>
                      <a:pt x="1174823" y="202586"/>
                    </a:lnTo>
                    <a:lnTo>
                      <a:pt x="1184468" y="207081"/>
                    </a:lnTo>
                    <a:lnTo>
                      <a:pt x="1189974" y="215451"/>
                    </a:lnTo>
                    <a:lnTo>
                      <a:pt x="1190514" y="225491"/>
                    </a:lnTo>
                    <a:lnTo>
                      <a:pt x="1185258" y="235000"/>
                    </a:lnTo>
                    <a:lnTo>
                      <a:pt x="1070469" y="347638"/>
                    </a:lnTo>
                    <a:lnTo>
                      <a:pt x="1065653" y="352500"/>
                    </a:lnTo>
                    <a:lnTo>
                      <a:pt x="1064047" y="358173"/>
                    </a:lnTo>
                    <a:lnTo>
                      <a:pt x="1064850" y="364656"/>
                    </a:lnTo>
                    <a:lnTo>
                      <a:pt x="1082167" y="465949"/>
                    </a:lnTo>
                    <a:lnTo>
                      <a:pt x="910727" y="465949"/>
                    </a:lnTo>
                    <a:lnTo>
                      <a:pt x="905108" y="469190"/>
                    </a:lnTo>
                    <a:lnTo>
                      <a:pt x="763026" y="544553"/>
                    </a:lnTo>
                    <a:lnTo>
                      <a:pt x="752666" y="546629"/>
                    </a:lnTo>
                    <a:close/>
                  </a:path>
                  <a:path w="3116580" h="560069">
                    <a:moveTo>
                      <a:pt x="1075323" y="546629"/>
                    </a:moveTo>
                    <a:lnTo>
                      <a:pt x="1064850" y="544553"/>
                    </a:lnTo>
                    <a:lnTo>
                      <a:pt x="922768" y="469190"/>
                    </a:lnTo>
                    <a:lnTo>
                      <a:pt x="917149" y="465949"/>
                    </a:lnTo>
                    <a:lnTo>
                      <a:pt x="1082167" y="465949"/>
                    </a:lnTo>
                    <a:lnTo>
                      <a:pt x="1092142" y="524294"/>
                    </a:lnTo>
                    <a:lnTo>
                      <a:pt x="1091151" y="534981"/>
                    </a:lnTo>
                    <a:lnTo>
                      <a:pt x="1084818" y="542932"/>
                    </a:lnTo>
                    <a:lnTo>
                      <a:pt x="1075323" y="546629"/>
                    </a:lnTo>
                    <a:close/>
                  </a:path>
                  <a:path w="3116580" h="560069">
                    <a:moveTo>
                      <a:pt x="1390831" y="546629"/>
                    </a:moveTo>
                    <a:lnTo>
                      <a:pt x="1381524" y="542932"/>
                    </a:lnTo>
                    <a:lnTo>
                      <a:pt x="1375228" y="534980"/>
                    </a:lnTo>
                    <a:lnTo>
                      <a:pt x="1373898" y="524294"/>
                    </a:lnTo>
                    <a:lnTo>
                      <a:pt x="1401191" y="364656"/>
                    </a:lnTo>
                    <a:lnTo>
                      <a:pt x="1401994" y="358173"/>
                    </a:lnTo>
                    <a:lnTo>
                      <a:pt x="1400388" y="351690"/>
                    </a:lnTo>
                    <a:lnTo>
                      <a:pt x="1395572" y="347638"/>
                    </a:lnTo>
                    <a:lnTo>
                      <a:pt x="1280782" y="235000"/>
                    </a:lnTo>
                    <a:lnTo>
                      <a:pt x="1275527" y="225833"/>
                    </a:lnTo>
                    <a:lnTo>
                      <a:pt x="1276067" y="215754"/>
                    </a:lnTo>
                    <a:lnTo>
                      <a:pt x="1281573" y="207195"/>
                    </a:lnTo>
                    <a:lnTo>
                      <a:pt x="1291218" y="202586"/>
                    </a:lnTo>
                    <a:lnTo>
                      <a:pt x="1450157" y="179086"/>
                    </a:lnTo>
                    <a:lnTo>
                      <a:pt x="1456579" y="178276"/>
                    </a:lnTo>
                    <a:lnTo>
                      <a:pt x="1462198" y="174224"/>
                    </a:lnTo>
                    <a:lnTo>
                      <a:pt x="1464606" y="168552"/>
                    </a:lnTo>
                    <a:lnTo>
                      <a:pt x="1535246" y="23500"/>
                    </a:lnTo>
                    <a:lnTo>
                      <a:pt x="1542207" y="15751"/>
                    </a:lnTo>
                    <a:lnTo>
                      <a:pt x="1551802" y="13168"/>
                    </a:lnTo>
                    <a:lnTo>
                      <a:pt x="1561548" y="15751"/>
                    </a:lnTo>
                    <a:lnTo>
                      <a:pt x="1568960" y="23500"/>
                    </a:lnTo>
                    <a:lnTo>
                      <a:pt x="1639600" y="168552"/>
                    </a:lnTo>
                    <a:lnTo>
                      <a:pt x="1642811" y="174224"/>
                    </a:lnTo>
                    <a:lnTo>
                      <a:pt x="1647627" y="178276"/>
                    </a:lnTo>
                    <a:lnTo>
                      <a:pt x="1654049" y="179086"/>
                    </a:lnTo>
                    <a:lnTo>
                      <a:pt x="1812988" y="202586"/>
                    </a:lnTo>
                    <a:lnTo>
                      <a:pt x="1822633" y="207081"/>
                    </a:lnTo>
                    <a:lnTo>
                      <a:pt x="1828140" y="215450"/>
                    </a:lnTo>
                    <a:lnTo>
                      <a:pt x="1828679" y="225491"/>
                    </a:lnTo>
                    <a:lnTo>
                      <a:pt x="1823423" y="235000"/>
                    </a:lnTo>
                    <a:lnTo>
                      <a:pt x="1708634" y="347638"/>
                    </a:lnTo>
                    <a:lnTo>
                      <a:pt x="1703818" y="352500"/>
                    </a:lnTo>
                    <a:lnTo>
                      <a:pt x="1702212" y="358173"/>
                    </a:lnTo>
                    <a:lnTo>
                      <a:pt x="1703015" y="364656"/>
                    </a:lnTo>
                    <a:lnTo>
                      <a:pt x="1720333" y="465949"/>
                    </a:lnTo>
                    <a:lnTo>
                      <a:pt x="1548892" y="465949"/>
                    </a:lnTo>
                    <a:lnTo>
                      <a:pt x="1543273" y="469190"/>
                    </a:lnTo>
                    <a:lnTo>
                      <a:pt x="1401191" y="544553"/>
                    </a:lnTo>
                    <a:lnTo>
                      <a:pt x="1390831" y="546629"/>
                    </a:lnTo>
                    <a:close/>
                  </a:path>
                  <a:path w="3116580" h="560069">
                    <a:moveTo>
                      <a:pt x="1713488" y="546629"/>
                    </a:moveTo>
                    <a:lnTo>
                      <a:pt x="1703015" y="544553"/>
                    </a:lnTo>
                    <a:lnTo>
                      <a:pt x="1560933" y="469190"/>
                    </a:lnTo>
                    <a:lnTo>
                      <a:pt x="1555314" y="465949"/>
                    </a:lnTo>
                    <a:lnTo>
                      <a:pt x="1720333" y="465949"/>
                    </a:lnTo>
                    <a:lnTo>
                      <a:pt x="1730308" y="524294"/>
                    </a:lnTo>
                    <a:lnTo>
                      <a:pt x="1729317" y="534980"/>
                    </a:lnTo>
                    <a:lnTo>
                      <a:pt x="1722983" y="542932"/>
                    </a:lnTo>
                    <a:lnTo>
                      <a:pt x="1713488" y="546629"/>
                    </a:lnTo>
                    <a:close/>
                  </a:path>
                  <a:path w="3116580" h="560069">
                    <a:moveTo>
                      <a:pt x="2035343" y="559139"/>
                    </a:moveTo>
                    <a:lnTo>
                      <a:pt x="2022499" y="559139"/>
                    </a:lnTo>
                    <a:lnTo>
                      <a:pt x="2016077" y="557518"/>
                    </a:lnTo>
                    <a:lnTo>
                      <a:pt x="1998017" y="529967"/>
                    </a:lnTo>
                    <a:lnTo>
                      <a:pt x="1998418" y="522673"/>
                    </a:lnTo>
                    <a:lnTo>
                      <a:pt x="2025710" y="363035"/>
                    </a:lnTo>
                    <a:lnTo>
                      <a:pt x="2026513" y="360604"/>
                    </a:lnTo>
                    <a:lnTo>
                      <a:pt x="2025710" y="358173"/>
                    </a:lnTo>
                    <a:lnTo>
                      <a:pt x="2024105" y="356552"/>
                    </a:lnTo>
                    <a:lnTo>
                      <a:pt x="1909315" y="243914"/>
                    </a:lnTo>
                    <a:lnTo>
                      <a:pt x="1903884" y="236684"/>
                    </a:lnTo>
                    <a:lnTo>
                      <a:pt x="1900786" y="228619"/>
                    </a:lnTo>
                    <a:lnTo>
                      <a:pt x="1900057" y="221224"/>
                    </a:lnTo>
                    <a:lnTo>
                      <a:pt x="1900023" y="219604"/>
                    </a:lnTo>
                    <a:lnTo>
                      <a:pt x="1901288" y="211500"/>
                    </a:lnTo>
                    <a:lnTo>
                      <a:pt x="2085112" y="166931"/>
                    </a:lnTo>
                    <a:lnTo>
                      <a:pt x="2089928" y="165310"/>
                    </a:lnTo>
                    <a:lnTo>
                      <a:pt x="2161370" y="17827"/>
                    </a:lnTo>
                    <a:lnTo>
                      <a:pt x="2189466" y="0"/>
                    </a:lnTo>
                    <a:lnTo>
                      <a:pt x="2198145" y="1304"/>
                    </a:lnTo>
                    <a:lnTo>
                      <a:pt x="2205922" y="4963"/>
                    </a:lnTo>
                    <a:lnTo>
                      <a:pt x="2212494" y="10597"/>
                    </a:lnTo>
                    <a:lnTo>
                      <a:pt x="2217561" y="17827"/>
                    </a:lnTo>
                    <a:lnTo>
                      <a:pt x="2221113" y="25120"/>
                    </a:lnTo>
                    <a:lnTo>
                      <a:pt x="2188663" y="25120"/>
                    </a:lnTo>
                    <a:lnTo>
                      <a:pt x="2185452" y="25931"/>
                    </a:lnTo>
                    <a:lnTo>
                      <a:pt x="2183846" y="29172"/>
                    </a:lnTo>
                    <a:lnTo>
                      <a:pt x="2113207" y="174224"/>
                    </a:lnTo>
                    <a:lnTo>
                      <a:pt x="2109005" y="180416"/>
                    </a:lnTo>
                    <a:lnTo>
                      <a:pt x="2103674" y="185468"/>
                    </a:lnTo>
                    <a:lnTo>
                      <a:pt x="2097290" y="189152"/>
                    </a:lnTo>
                    <a:lnTo>
                      <a:pt x="2089928" y="191241"/>
                    </a:lnTo>
                    <a:lnTo>
                      <a:pt x="1930989" y="214741"/>
                    </a:lnTo>
                    <a:lnTo>
                      <a:pt x="1926975" y="215552"/>
                    </a:lnTo>
                    <a:lnTo>
                      <a:pt x="1926172" y="217983"/>
                    </a:lnTo>
                    <a:lnTo>
                      <a:pt x="1924567" y="221224"/>
                    </a:lnTo>
                    <a:lnTo>
                      <a:pt x="1924567" y="224466"/>
                    </a:lnTo>
                    <a:lnTo>
                      <a:pt x="1926975" y="226897"/>
                    </a:lnTo>
                    <a:lnTo>
                      <a:pt x="2041764" y="339535"/>
                    </a:lnTo>
                    <a:lnTo>
                      <a:pt x="2046418" y="345435"/>
                    </a:lnTo>
                    <a:lnTo>
                      <a:pt x="2049491" y="352095"/>
                    </a:lnTo>
                    <a:lnTo>
                      <a:pt x="2050908" y="359363"/>
                    </a:lnTo>
                    <a:lnTo>
                      <a:pt x="2050594" y="367087"/>
                    </a:lnTo>
                    <a:lnTo>
                      <a:pt x="2023302" y="526725"/>
                    </a:lnTo>
                    <a:lnTo>
                      <a:pt x="2022499" y="529967"/>
                    </a:lnTo>
                    <a:lnTo>
                      <a:pt x="2026513" y="534018"/>
                    </a:lnTo>
                    <a:lnTo>
                      <a:pt x="2029724" y="535639"/>
                    </a:lnTo>
                    <a:lnTo>
                      <a:pt x="2081642" y="535639"/>
                    </a:lnTo>
                    <a:lnTo>
                      <a:pt x="2044975" y="555087"/>
                    </a:lnTo>
                    <a:lnTo>
                      <a:pt x="2040159" y="557518"/>
                    </a:lnTo>
                    <a:lnTo>
                      <a:pt x="2035343" y="559139"/>
                    </a:lnTo>
                    <a:close/>
                  </a:path>
                  <a:path w="3116580" h="560069">
                    <a:moveTo>
                      <a:pt x="2379836" y="535639"/>
                    </a:moveTo>
                    <a:lnTo>
                      <a:pt x="2350812" y="535639"/>
                    </a:lnTo>
                    <a:lnTo>
                      <a:pt x="2354023" y="534018"/>
                    </a:lnTo>
                    <a:lnTo>
                      <a:pt x="2355629" y="532398"/>
                    </a:lnTo>
                    <a:lnTo>
                      <a:pt x="2358037" y="530777"/>
                    </a:lnTo>
                    <a:lnTo>
                      <a:pt x="2357234" y="526725"/>
                    </a:lnTo>
                    <a:lnTo>
                      <a:pt x="2329942" y="367087"/>
                    </a:lnTo>
                    <a:lnTo>
                      <a:pt x="2329770" y="363035"/>
                    </a:lnTo>
                    <a:lnTo>
                      <a:pt x="2329695" y="359363"/>
                    </a:lnTo>
                    <a:lnTo>
                      <a:pt x="2331046" y="352399"/>
                    </a:lnTo>
                    <a:lnTo>
                      <a:pt x="2334118" y="345549"/>
                    </a:lnTo>
                    <a:lnTo>
                      <a:pt x="2338772" y="339535"/>
                    </a:lnTo>
                    <a:lnTo>
                      <a:pt x="2453561" y="226897"/>
                    </a:lnTo>
                    <a:lnTo>
                      <a:pt x="2455969" y="223655"/>
                    </a:lnTo>
                    <a:lnTo>
                      <a:pt x="2455167" y="221224"/>
                    </a:lnTo>
                    <a:lnTo>
                      <a:pt x="2455167" y="219604"/>
                    </a:lnTo>
                    <a:lnTo>
                      <a:pt x="2454364" y="217983"/>
                    </a:lnTo>
                    <a:lnTo>
                      <a:pt x="2453561" y="215552"/>
                    </a:lnTo>
                    <a:lnTo>
                      <a:pt x="2449547" y="214741"/>
                    </a:lnTo>
                    <a:lnTo>
                      <a:pt x="2290608" y="191241"/>
                    </a:lnTo>
                    <a:lnTo>
                      <a:pt x="2283584" y="189152"/>
                    </a:lnTo>
                    <a:lnTo>
                      <a:pt x="2196690" y="29172"/>
                    </a:lnTo>
                    <a:lnTo>
                      <a:pt x="2195084" y="25120"/>
                    </a:lnTo>
                    <a:lnTo>
                      <a:pt x="2221113" y="25120"/>
                    </a:lnTo>
                    <a:lnTo>
                      <a:pt x="2288201" y="162879"/>
                    </a:lnTo>
                    <a:lnTo>
                      <a:pt x="2289806" y="165310"/>
                    </a:lnTo>
                    <a:lnTo>
                      <a:pt x="2291412" y="166931"/>
                    </a:lnTo>
                    <a:lnTo>
                      <a:pt x="2293820" y="166931"/>
                    </a:lnTo>
                    <a:lnTo>
                      <a:pt x="2452759" y="190431"/>
                    </a:lnTo>
                    <a:lnTo>
                      <a:pt x="2478892" y="219604"/>
                    </a:lnTo>
                    <a:lnTo>
                      <a:pt x="2478888" y="221224"/>
                    </a:lnTo>
                    <a:lnTo>
                      <a:pt x="2478145" y="228923"/>
                    </a:lnTo>
                    <a:lnTo>
                      <a:pt x="2475047" y="237026"/>
                    </a:lnTo>
                    <a:lnTo>
                      <a:pt x="2469616" y="243914"/>
                    </a:lnTo>
                    <a:lnTo>
                      <a:pt x="2354827" y="355742"/>
                    </a:lnTo>
                    <a:lnTo>
                      <a:pt x="2353221" y="357363"/>
                    </a:lnTo>
                    <a:lnTo>
                      <a:pt x="2353221" y="362225"/>
                    </a:lnTo>
                    <a:lnTo>
                      <a:pt x="2380514" y="521863"/>
                    </a:lnTo>
                    <a:lnTo>
                      <a:pt x="2381003" y="530777"/>
                    </a:lnTo>
                    <a:lnTo>
                      <a:pt x="2379836" y="535639"/>
                    </a:lnTo>
                    <a:close/>
                  </a:path>
                  <a:path w="3116580" h="560069">
                    <a:moveTo>
                      <a:pt x="2081642" y="535639"/>
                    </a:moveTo>
                    <a:lnTo>
                      <a:pt x="2029724" y="535639"/>
                    </a:lnTo>
                    <a:lnTo>
                      <a:pt x="2032935" y="534018"/>
                    </a:lnTo>
                    <a:lnTo>
                      <a:pt x="2175017" y="458656"/>
                    </a:lnTo>
                    <a:lnTo>
                      <a:pt x="2179833" y="456225"/>
                    </a:lnTo>
                    <a:lnTo>
                      <a:pt x="2186254" y="455415"/>
                    </a:lnTo>
                    <a:lnTo>
                      <a:pt x="2195887" y="455415"/>
                    </a:lnTo>
                    <a:lnTo>
                      <a:pt x="2200703" y="456225"/>
                    </a:lnTo>
                    <a:lnTo>
                      <a:pt x="2205520" y="458656"/>
                    </a:lnTo>
                    <a:lnTo>
                      <a:pt x="2243714" y="478915"/>
                    </a:lnTo>
                    <a:lnTo>
                      <a:pt x="2189466" y="478915"/>
                    </a:lnTo>
                    <a:lnTo>
                      <a:pt x="2187057" y="479725"/>
                    </a:lnTo>
                    <a:lnTo>
                      <a:pt x="2081642" y="535639"/>
                    </a:lnTo>
                    <a:close/>
                  </a:path>
                  <a:path w="3116580" h="560069">
                    <a:moveTo>
                      <a:pt x="2352318" y="558734"/>
                    </a:moveTo>
                    <a:lnTo>
                      <a:pt x="2343752" y="558126"/>
                    </a:lnTo>
                    <a:lnTo>
                      <a:pt x="2335561" y="555087"/>
                    </a:lnTo>
                    <a:lnTo>
                      <a:pt x="2193479" y="479725"/>
                    </a:lnTo>
                    <a:lnTo>
                      <a:pt x="2191874" y="478915"/>
                    </a:lnTo>
                    <a:lnTo>
                      <a:pt x="2243714" y="478915"/>
                    </a:lnTo>
                    <a:lnTo>
                      <a:pt x="2347602" y="534018"/>
                    </a:lnTo>
                    <a:lnTo>
                      <a:pt x="2350812" y="535639"/>
                    </a:lnTo>
                    <a:lnTo>
                      <a:pt x="2379836" y="535639"/>
                    </a:lnTo>
                    <a:lnTo>
                      <a:pt x="2379009" y="539083"/>
                    </a:lnTo>
                    <a:lnTo>
                      <a:pt x="2374757" y="546477"/>
                    </a:lnTo>
                    <a:lnTo>
                      <a:pt x="2368473" y="552656"/>
                    </a:lnTo>
                    <a:lnTo>
                      <a:pt x="2360734" y="556911"/>
                    </a:lnTo>
                    <a:lnTo>
                      <a:pt x="2352318" y="558734"/>
                    </a:lnTo>
                    <a:close/>
                  </a:path>
                  <a:path w="3116580" h="560069">
                    <a:moveTo>
                      <a:pt x="2667086" y="559949"/>
                    </a:moveTo>
                    <a:lnTo>
                      <a:pt x="2660664" y="559949"/>
                    </a:lnTo>
                    <a:lnTo>
                      <a:pt x="2654243" y="558329"/>
                    </a:lnTo>
                    <a:lnTo>
                      <a:pt x="2648623" y="554277"/>
                    </a:lnTo>
                    <a:lnTo>
                      <a:pt x="2642340" y="548098"/>
                    </a:lnTo>
                    <a:lnTo>
                      <a:pt x="2638088" y="540704"/>
                    </a:lnTo>
                    <a:lnTo>
                      <a:pt x="2636093" y="532398"/>
                    </a:lnTo>
                    <a:lnTo>
                      <a:pt x="2636583" y="523484"/>
                    </a:lnTo>
                    <a:lnTo>
                      <a:pt x="2663875" y="363845"/>
                    </a:lnTo>
                    <a:lnTo>
                      <a:pt x="2664678" y="361414"/>
                    </a:lnTo>
                    <a:lnTo>
                      <a:pt x="2663875" y="358983"/>
                    </a:lnTo>
                    <a:lnTo>
                      <a:pt x="2662270" y="357363"/>
                    </a:lnTo>
                    <a:lnTo>
                      <a:pt x="2547480" y="244724"/>
                    </a:lnTo>
                    <a:lnTo>
                      <a:pt x="2542049" y="237495"/>
                    </a:lnTo>
                    <a:lnTo>
                      <a:pt x="2538951" y="229429"/>
                    </a:lnTo>
                    <a:lnTo>
                      <a:pt x="2538142" y="221224"/>
                    </a:lnTo>
                    <a:lnTo>
                      <a:pt x="2538220" y="220211"/>
                    </a:lnTo>
                    <a:lnTo>
                      <a:pt x="2564338" y="191241"/>
                    </a:lnTo>
                    <a:lnTo>
                      <a:pt x="2723277" y="167741"/>
                    </a:lnTo>
                    <a:lnTo>
                      <a:pt x="2728093" y="166121"/>
                    </a:lnTo>
                    <a:lnTo>
                      <a:pt x="2798733" y="17827"/>
                    </a:lnTo>
                    <a:lnTo>
                      <a:pt x="2826828" y="0"/>
                    </a:lnTo>
                    <a:lnTo>
                      <a:pt x="2835508" y="1304"/>
                    </a:lnTo>
                    <a:lnTo>
                      <a:pt x="2843284" y="4963"/>
                    </a:lnTo>
                    <a:lnTo>
                      <a:pt x="2849856" y="10597"/>
                    </a:lnTo>
                    <a:lnTo>
                      <a:pt x="2854924" y="17827"/>
                    </a:lnTo>
                    <a:lnTo>
                      <a:pt x="2858475" y="25120"/>
                    </a:lnTo>
                    <a:lnTo>
                      <a:pt x="2826828" y="25120"/>
                    </a:lnTo>
                    <a:lnTo>
                      <a:pt x="2823617" y="25931"/>
                    </a:lnTo>
                    <a:lnTo>
                      <a:pt x="2822012" y="29172"/>
                    </a:lnTo>
                    <a:lnTo>
                      <a:pt x="2751372" y="174224"/>
                    </a:lnTo>
                    <a:lnTo>
                      <a:pt x="2747170" y="180416"/>
                    </a:lnTo>
                    <a:lnTo>
                      <a:pt x="2741840" y="185468"/>
                    </a:lnTo>
                    <a:lnTo>
                      <a:pt x="2735455" y="189152"/>
                    </a:lnTo>
                    <a:lnTo>
                      <a:pt x="2728093" y="191241"/>
                    </a:lnTo>
                    <a:lnTo>
                      <a:pt x="2569154" y="214741"/>
                    </a:lnTo>
                    <a:lnTo>
                      <a:pt x="2565140" y="215552"/>
                    </a:lnTo>
                    <a:lnTo>
                      <a:pt x="2563535" y="217983"/>
                    </a:lnTo>
                    <a:lnTo>
                      <a:pt x="2563535" y="219604"/>
                    </a:lnTo>
                    <a:lnTo>
                      <a:pt x="2562732" y="221224"/>
                    </a:lnTo>
                    <a:lnTo>
                      <a:pt x="2562732" y="224466"/>
                    </a:lnTo>
                    <a:lnTo>
                      <a:pt x="2565140" y="226897"/>
                    </a:lnTo>
                    <a:lnTo>
                      <a:pt x="2679930" y="339535"/>
                    </a:lnTo>
                    <a:lnTo>
                      <a:pt x="2684583" y="345435"/>
                    </a:lnTo>
                    <a:lnTo>
                      <a:pt x="2687656" y="352095"/>
                    </a:lnTo>
                    <a:lnTo>
                      <a:pt x="2688999" y="358983"/>
                    </a:lnTo>
                    <a:lnTo>
                      <a:pt x="2688891" y="363845"/>
                    </a:lnTo>
                    <a:lnTo>
                      <a:pt x="2688760" y="367087"/>
                    </a:lnTo>
                    <a:lnTo>
                      <a:pt x="2661467" y="526725"/>
                    </a:lnTo>
                    <a:lnTo>
                      <a:pt x="2660664" y="529967"/>
                    </a:lnTo>
                    <a:lnTo>
                      <a:pt x="2664678" y="534018"/>
                    </a:lnTo>
                    <a:lnTo>
                      <a:pt x="2667889" y="535639"/>
                    </a:lnTo>
                    <a:lnTo>
                      <a:pt x="2719004" y="535639"/>
                    </a:lnTo>
                    <a:lnTo>
                      <a:pt x="2682338" y="555087"/>
                    </a:lnTo>
                    <a:lnTo>
                      <a:pt x="2677522" y="557518"/>
                    </a:lnTo>
                    <a:lnTo>
                      <a:pt x="2672705" y="559139"/>
                    </a:lnTo>
                    <a:lnTo>
                      <a:pt x="2667086" y="559949"/>
                    </a:lnTo>
                    <a:close/>
                  </a:path>
                  <a:path w="3116580" h="560069">
                    <a:moveTo>
                      <a:pt x="3017198" y="535639"/>
                    </a:moveTo>
                    <a:lnTo>
                      <a:pt x="2988978" y="535639"/>
                    </a:lnTo>
                    <a:lnTo>
                      <a:pt x="2992189" y="534018"/>
                    </a:lnTo>
                    <a:lnTo>
                      <a:pt x="2993794" y="532398"/>
                    </a:lnTo>
                    <a:lnTo>
                      <a:pt x="2996202" y="530777"/>
                    </a:lnTo>
                    <a:lnTo>
                      <a:pt x="2995399" y="526725"/>
                    </a:lnTo>
                    <a:lnTo>
                      <a:pt x="2968107" y="367087"/>
                    </a:lnTo>
                    <a:lnTo>
                      <a:pt x="2967969" y="363845"/>
                    </a:lnTo>
                    <a:lnTo>
                      <a:pt x="2967860" y="359363"/>
                    </a:lnTo>
                    <a:lnTo>
                      <a:pt x="2969211" y="352399"/>
                    </a:lnTo>
                    <a:lnTo>
                      <a:pt x="2972284" y="345549"/>
                    </a:lnTo>
                    <a:lnTo>
                      <a:pt x="2976937" y="339535"/>
                    </a:lnTo>
                    <a:lnTo>
                      <a:pt x="3091726" y="226897"/>
                    </a:lnTo>
                    <a:lnTo>
                      <a:pt x="3094135" y="223655"/>
                    </a:lnTo>
                    <a:lnTo>
                      <a:pt x="3093332" y="221224"/>
                    </a:lnTo>
                    <a:lnTo>
                      <a:pt x="3093332" y="219604"/>
                    </a:lnTo>
                    <a:lnTo>
                      <a:pt x="3092529" y="217983"/>
                    </a:lnTo>
                    <a:lnTo>
                      <a:pt x="3091726" y="215552"/>
                    </a:lnTo>
                    <a:lnTo>
                      <a:pt x="3087713" y="214741"/>
                    </a:lnTo>
                    <a:lnTo>
                      <a:pt x="2928773" y="191241"/>
                    </a:lnTo>
                    <a:lnTo>
                      <a:pt x="2921750" y="189152"/>
                    </a:lnTo>
                    <a:lnTo>
                      <a:pt x="2834855" y="29172"/>
                    </a:lnTo>
                    <a:lnTo>
                      <a:pt x="2833250" y="25120"/>
                    </a:lnTo>
                    <a:lnTo>
                      <a:pt x="2858475" y="25120"/>
                    </a:lnTo>
                    <a:lnTo>
                      <a:pt x="2925563" y="162879"/>
                    </a:lnTo>
                    <a:lnTo>
                      <a:pt x="2927169" y="165310"/>
                    </a:lnTo>
                    <a:lnTo>
                      <a:pt x="2928774" y="166931"/>
                    </a:lnTo>
                    <a:lnTo>
                      <a:pt x="2931182" y="166931"/>
                    </a:lnTo>
                    <a:lnTo>
                      <a:pt x="3090121" y="190431"/>
                    </a:lnTo>
                    <a:lnTo>
                      <a:pt x="3116254" y="219604"/>
                    </a:lnTo>
                    <a:lnTo>
                      <a:pt x="3116250" y="221224"/>
                    </a:lnTo>
                    <a:lnTo>
                      <a:pt x="3115508" y="228923"/>
                    </a:lnTo>
                    <a:lnTo>
                      <a:pt x="3112410" y="237026"/>
                    </a:lnTo>
                    <a:lnTo>
                      <a:pt x="3106979" y="243914"/>
                    </a:lnTo>
                    <a:lnTo>
                      <a:pt x="2992190" y="355742"/>
                    </a:lnTo>
                    <a:lnTo>
                      <a:pt x="2990584" y="357363"/>
                    </a:lnTo>
                    <a:lnTo>
                      <a:pt x="2990584" y="362225"/>
                    </a:lnTo>
                    <a:lnTo>
                      <a:pt x="3017877" y="521863"/>
                    </a:lnTo>
                    <a:lnTo>
                      <a:pt x="3018366" y="530777"/>
                    </a:lnTo>
                    <a:lnTo>
                      <a:pt x="3017198" y="535639"/>
                    </a:lnTo>
                    <a:close/>
                  </a:path>
                  <a:path w="3116580" h="560069">
                    <a:moveTo>
                      <a:pt x="2719004" y="535639"/>
                    </a:moveTo>
                    <a:lnTo>
                      <a:pt x="2667889" y="535639"/>
                    </a:lnTo>
                    <a:lnTo>
                      <a:pt x="2671100" y="534018"/>
                    </a:lnTo>
                    <a:lnTo>
                      <a:pt x="2813182" y="458656"/>
                    </a:lnTo>
                    <a:lnTo>
                      <a:pt x="2817195" y="456225"/>
                    </a:lnTo>
                    <a:lnTo>
                      <a:pt x="2824420" y="455415"/>
                    </a:lnTo>
                    <a:lnTo>
                      <a:pt x="2834052" y="455415"/>
                    </a:lnTo>
                    <a:lnTo>
                      <a:pt x="2838868" y="456225"/>
                    </a:lnTo>
                    <a:lnTo>
                      <a:pt x="2843685" y="458656"/>
                    </a:lnTo>
                    <a:lnTo>
                      <a:pt x="2881879" y="478915"/>
                    </a:lnTo>
                    <a:lnTo>
                      <a:pt x="2826828" y="478915"/>
                    </a:lnTo>
                    <a:lnTo>
                      <a:pt x="2824420" y="479725"/>
                    </a:lnTo>
                    <a:lnTo>
                      <a:pt x="2719004" y="535639"/>
                    </a:lnTo>
                    <a:close/>
                  </a:path>
                  <a:path w="3116580" h="560069">
                    <a:moveTo>
                      <a:pt x="2989681" y="558734"/>
                    </a:moveTo>
                    <a:lnTo>
                      <a:pt x="2981114" y="558126"/>
                    </a:lnTo>
                    <a:lnTo>
                      <a:pt x="2972924" y="555087"/>
                    </a:lnTo>
                    <a:lnTo>
                      <a:pt x="2830842" y="479725"/>
                    </a:lnTo>
                    <a:lnTo>
                      <a:pt x="2829237" y="478915"/>
                    </a:lnTo>
                    <a:lnTo>
                      <a:pt x="2881879" y="478915"/>
                    </a:lnTo>
                    <a:lnTo>
                      <a:pt x="2985767" y="534018"/>
                    </a:lnTo>
                    <a:lnTo>
                      <a:pt x="2988978" y="535639"/>
                    </a:lnTo>
                    <a:lnTo>
                      <a:pt x="3017198" y="535639"/>
                    </a:lnTo>
                    <a:lnTo>
                      <a:pt x="3016371" y="539083"/>
                    </a:lnTo>
                    <a:lnTo>
                      <a:pt x="3012120" y="546477"/>
                    </a:lnTo>
                    <a:lnTo>
                      <a:pt x="3005836" y="552656"/>
                    </a:lnTo>
                    <a:lnTo>
                      <a:pt x="2998097" y="556911"/>
                    </a:lnTo>
                    <a:lnTo>
                      <a:pt x="2989681" y="558734"/>
                    </a:lnTo>
                    <a:close/>
                  </a:path>
                </a:pathLst>
              </a:custGeom>
              <a:solidFill>
                <a:srgbClr val="E66B37"/>
              </a:solidFill>
            </p:spPr>
            <p:txBody>
              <a:bodyPr wrap="square" lIns="0" tIns="0" rIns="0" bIns="0" rtlCol="0"/>
              <a:lstStyle/>
              <a:p>
                <a:endParaRPr/>
              </a:p>
            </p:txBody>
          </p:sp>
          <p:pic>
            <p:nvPicPr>
              <p:cNvPr id="42" name="object 28">
                <a:extLst>
                  <a:ext uri="{FF2B5EF4-FFF2-40B4-BE49-F238E27FC236}">
                    <a16:creationId xmlns:a16="http://schemas.microsoft.com/office/drawing/2014/main" id="{6BAFEEA2-9A17-4BB5-BBAD-AF33AAA8EBAE}"/>
                  </a:ext>
                </a:extLst>
              </p:cNvPr>
              <p:cNvPicPr/>
              <p:nvPr/>
            </p:nvPicPr>
            <p:blipFill>
              <a:blip r:embed="rId4" cstate="print"/>
              <a:stretch>
                <a:fillRect/>
              </a:stretch>
            </p:blipFill>
            <p:spPr>
              <a:xfrm>
                <a:off x="0" y="5473780"/>
                <a:ext cx="4162424" cy="2467721"/>
              </a:xfrm>
              <a:prstGeom prst="rect">
                <a:avLst/>
              </a:prstGeom>
            </p:spPr>
          </p:pic>
          <p:sp>
            <p:nvSpPr>
              <p:cNvPr id="43" name="object 29">
                <a:extLst>
                  <a:ext uri="{FF2B5EF4-FFF2-40B4-BE49-F238E27FC236}">
                    <a16:creationId xmlns:a16="http://schemas.microsoft.com/office/drawing/2014/main" id="{F6EC1B8D-4BF0-48BD-8B73-E913575CB3D7}"/>
                  </a:ext>
                </a:extLst>
              </p:cNvPr>
              <p:cNvSpPr/>
              <p:nvPr/>
            </p:nvSpPr>
            <p:spPr>
              <a:xfrm>
                <a:off x="12204210" y="3981679"/>
                <a:ext cx="1393825" cy="750570"/>
              </a:xfrm>
              <a:custGeom>
                <a:avLst/>
                <a:gdLst/>
                <a:ahLst/>
                <a:cxnLst/>
                <a:rect l="l" t="t" r="r" b="b"/>
                <a:pathLst>
                  <a:path w="1393825" h="750570">
                    <a:moveTo>
                      <a:pt x="1205535" y="750142"/>
                    </a:moveTo>
                    <a:lnTo>
                      <a:pt x="187701" y="750142"/>
                    </a:lnTo>
                    <a:lnTo>
                      <a:pt x="137802" y="743443"/>
                    </a:lnTo>
                    <a:lnTo>
                      <a:pt x="92964" y="724538"/>
                    </a:lnTo>
                    <a:lnTo>
                      <a:pt x="54976" y="695214"/>
                    </a:lnTo>
                    <a:lnTo>
                      <a:pt x="25626" y="657259"/>
                    </a:lnTo>
                    <a:lnTo>
                      <a:pt x="6704" y="612461"/>
                    </a:lnTo>
                    <a:lnTo>
                      <a:pt x="0" y="562606"/>
                    </a:lnTo>
                    <a:lnTo>
                      <a:pt x="0" y="187535"/>
                    </a:lnTo>
                    <a:lnTo>
                      <a:pt x="6704" y="137681"/>
                    </a:lnTo>
                    <a:lnTo>
                      <a:pt x="25626" y="92882"/>
                    </a:lnTo>
                    <a:lnTo>
                      <a:pt x="54976" y="54927"/>
                    </a:lnTo>
                    <a:lnTo>
                      <a:pt x="92964" y="25604"/>
                    </a:lnTo>
                    <a:lnTo>
                      <a:pt x="137802" y="6698"/>
                    </a:lnTo>
                    <a:lnTo>
                      <a:pt x="187701" y="0"/>
                    </a:lnTo>
                    <a:lnTo>
                      <a:pt x="1205535" y="0"/>
                    </a:lnTo>
                    <a:lnTo>
                      <a:pt x="1277365" y="14275"/>
                    </a:lnTo>
                    <a:lnTo>
                      <a:pt x="1338260" y="54927"/>
                    </a:lnTo>
                    <a:lnTo>
                      <a:pt x="1378948" y="115768"/>
                    </a:lnTo>
                    <a:lnTo>
                      <a:pt x="1393236" y="187535"/>
                    </a:lnTo>
                    <a:lnTo>
                      <a:pt x="1393236" y="562606"/>
                    </a:lnTo>
                    <a:lnTo>
                      <a:pt x="1378948" y="634373"/>
                    </a:lnTo>
                    <a:lnTo>
                      <a:pt x="1338260" y="695214"/>
                    </a:lnTo>
                    <a:lnTo>
                      <a:pt x="1277365" y="735867"/>
                    </a:lnTo>
                    <a:lnTo>
                      <a:pt x="1205535" y="750142"/>
                    </a:lnTo>
                    <a:close/>
                  </a:path>
                </a:pathLst>
              </a:custGeom>
              <a:solidFill>
                <a:srgbClr val="0097B1"/>
              </a:solidFill>
            </p:spPr>
            <p:txBody>
              <a:bodyPr wrap="square" lIns="0" tIns="0" rIns="0" bIns="0" rtlCol="0"/>
              <a:lstStyle/>
              <a:p>
                <a:endParaRPr/>
              </a:p>
            </p:txBody>
          </p:sp>
        </p:grpSp>
        <p:sp>
          <p:nvSpPr>
            <p:cNvPr id="6" name="object 58">
              <a:extLst>
                <a:ext uri="{FF2B5EF4-FFF2-40B4-BE49-F238E27FC236}">
                  <a16:creationId xmlns:a16="http://schemas.microsoft.com/office/drawing/2014/main" id="{0509F37C-A920-4B1C-B39A-E652BCA44AF6}"/>
                </a:ext>
              </a:extLst>
            </p:cNvPr>
            <p:cNvSpPr txBox="1"/>
            <p:nvPr/>
          </p:nvSpPr>
          <p:spPr>
            <a:xfrm>
              <a:off x="1" y="3925661"/>
              <a:ext cx="3254769" cy="839052"/>
            </a:xfrm>
            <a:prstGeom prst="rect">
              <a:avLst/>
            </a:prstGeom>
          </p:spPr>
          <p:txBody>
            <a:bodyPr vert="horz" wrap="square" lIns="0" tIns="12700" rIns="0" bIns="0" rtlCol="0">
              <a:spAutoFit/>
            </a:bodyPr>
            <a:lstStyle/>
            <a:p>
              <a:pPr marL="12700">
                <a:spcBef>
                  <a:spcPts val="100"/>
                </a:spcBef>
              </a:pPr>
              <a:r>
                <a:rPr sz="6200" b="1" spc="509" dirty="0">
                  <a:solidFill>
                    <a:srgbClr val="E66B37"/>
                  </a:solidFill>
                  <a:latin typeface="Verdana"/>
                  <a:cs typeface="Verdana"/>
                </a:rPr>
                <a:t>C</a:t>
              </a:r>
              <a:r>
                <a:rPr sz="6200" b="1" spc="-130" dirty="0">
                  <a:solidFill>
                    <a:srgbClr val="E66B37"/>
                  </a:solidFill>
                  <a:latin typeface="Verdana"/>
                  <a:cs typeface="Verdana"/>
                </a:rPr>
                <a:t>o</a:t>
              </a:r>
              <a:r>
                <a:rPr sz="6200" b="1" spc="5" dirty="0">
                  <a:solidFill>
                    <a:srgbClr val="E66B37"/>
                  </a:solidFill>
                  <a:latin typeface="Verdana"/>
                  <a:cs typeface="Verdana"/>
                </a:rPr>
                <a:t>d</a:t>
              </a:r>
              <a:r>
                <a:rPr sz="6200" b="1" spc="-100" dirty="0">
                  <a:solidFill>
                    <a:srgbClr val="E66B37"/>
                  </a:solidFill>
                  <a:latin typeface="Verdana"/>
                  <a:cs typeface="Verdana"/>
                </a:rPr>
                <a:t>e</a:t>
              </a:r>
              <a:r>
                <a:rPr sz="6200" b="1" spc="-170" dirty="0">
                  <a:solidFill>
                    <a:srgbClr val="E66B37"/>
                  </a:solidFill>
                  <a:latin typeface="Verdana"/>
                  <a:cs typeface="Verdana"/>
                </a:rPr>
                <a:t>X</a:t>
              </a:r>
              <a:endParaRPr sz="6200" dirty="0">
                <a:latin typeface="Verdana"/>
                <a:cs typeface="Verdana"/>
              </a:endParaRPr>
            </a:p>
          </p:txBody>
        </p:sp>
        <p:sp>
          <p:nvSpPr>
            <p:cNvPr id="7" name="object 59">
              <a:extLst>
                <a:ext uri="{FF2B5EF4-FFF2-40B4-BE49-F238E27FC236}">
                  <a16:creationId xmlns:a16="http://schemas.microsoft.com/office/drawing/2014/main" id="{ED97BC5A-85A9-4B8A-8DB7-CB666FF4855C}"/>
                </a:ext>
              </a:extLst>
            </p:cNvPr>
            <p:cNvSpPr/>
            <p:nvPr/>
          </p:nvSpPr>
          <p:spPr>
            <a:xfrm>
              <a:off x="757271" y="4977896"/>
              <a:ext cx="1348856" cy="2377909"/>
            </a:xfrm>
            <a:custGeom>
              <a:avLst/>
              <a:gdLst/>
              <a:ahLst/>
              <a:cxnLst/>
              <a:rect l="l" t="t" r="r" b="b"/>
              <a:pathLst>
                <a:path w="1827530" h="3705225">
                  <a:moveTo>
                    <a:pt x="1716417" y="1267053"/>
                  </a:moveTo>
                  <a:lnTo>
                    <a:pt x="1695577" y="1234808"/>
                  </a:lnTo>
                  <a:lnTo>
                    <a:pt x="1687207" y="1233601"/>
                  </a:lnTo>
                  <a:lnTo>
                    <a:pt x="875576" y="1233601"/>
                  </a:lnTo>
                  <a:lnTo>
                    <a:pt x="1189393" y="507136"/>
                  </a:lnTo>
                  <a:lnTo>
                    <a:pt x="1191768" y="496912"/>
                  </a:lnTo>
                  <a:lnTo>
                    <a:pt x="1190485" y="486803"/>
                  </a:lnTo>
                  <a:lnTo>
                    <a:pt x="1185824" y="477735"/>
                  </a:lnTo>
                  <a:lnTo>
                    <a:pt x="1178064" y="470649"/>
                  </a:lnTo>
                  <a:lnTo>
                    <a:pt x="1168298" y="466699"/>
                  </a:lnTo>
                  <a:lnTo>
                    <a:pt x="1158074" y="466382"/>
                  </a:lnTo>
                  <a:lnTo>
                    <a:pt x="1148384" y="469569"/>
                  </a:lnTo>
                  <a:lnTo>
                    <a:pt x="200634" y="1545336"/>
                  </a:lnTo>
                  <a:lnTo>
                    <a:pt x="193586" y="1568716"/>
                  </a:lnTo>
                  <a:lnTo>
                    <a:pt x="195948" y="1576870"/>
                  </a:lnTo>
                  <a:lnTo>
                    <a:pt x="200533" y="1583994"/>
                  </a:lnTo>
                  <a:lnTo>
                    <a:pt x="206819" y="1589430"/>
                  </a:lnTo>
                  <a:lnTo>
                    <a:pt x="214388" y="1592910"/>
                  </a:lnTo>
                  <a:lnTo>
                    <a:pt x="222796" y="1594129"/>
                  </a:lnTo>
                  <a:lnTo>
                    <a:pt x="1029652" y="1594129"/>
                  </a:lnTo>
                  <a:lnTo>
                    <a:pt x="418007" y="2702102"/>
                  </a:lnTo>
                  <a:lnTo>
                    <a:pt x="414604" y="2712466"/>
                  </a:lnTo>
                  <a:lnTo>
                    <a:pt x="415150" y="2723019"/>
                  </a:lnTo>
                  <a:lnTo>
                    <a:pt x="419392" y="2732722"/>
                  </a:lnTo>
                  <a:lnTo>
                    <a:pt x="427088" y="2740482"/>
                  </a:lnTo>
                  <a:lnTo>
                    <a:pt x="432181" y="2744012"/>
                  </a:lnTo>
                  <a:lnTo>
                    <a:pt x="438023" y="2745714"/>
                  </a:lnTo>
                  <a:lnTo>
                    <a:pt x="452170" y="2745714"/>
                  </a:lnTo>
                  <a:lnTo>
                    <a:pt x="460425" y="2742158"/>
                  </a:lnTo>
                  <a:lnTo>
                    <a:pt x="1709635" y="1282128"/>
                  </a:lnTo>
                  <a:lnTo>
                    <a:pt x="1714144" y="1274991"/>
                  </a:lnTo>
                  <a:lnTo>
                    <a:pt x="1716417" y="1267053"/>
                  </a:lnTo>
                  <a:close/>
                </a:path>
                <a:path w="1827530" h="3705225">
                  <a:moveTo>
                    <a:pt x="1827199" y="385775"/>
                  </a:moveTo>
                  <a:lnTo>
                    <a:pt x="1819109" y="340334"/>
                  </a:lnTo>
                  <a:lnTo>
                    <a:pt x="1797608" y="297141"/>
                  </a:lnTo>
                  <a:lnTo>
                    <a:pt x="1768246" y="259054"/>
                  </a:lnTo>
                  <a:lnTo>
                    <a:pt x="1768246" y="385775"/>
                  </a:lnTo>
                  <a:lnTo>
                    <a:pt x="1768221" y="3257829"/>
                  </a:lnTo>
                  <a:lnTo>
                    <a:pt x="1735048" y="3300044"/>
                  </a:lnTo>
                  <a:lnTo>
                    <a:pt x="1698358" y="3332442"/>
                  </a:lnTo>
                  <a:lnTo>
                    <a:pt x="1644611" y="3368433"/>
                  </a:lnTo>
                  <a:lnTo>
                    <a:pt x="1594878" y="3394595"/>
                  </a:lnTo>
                  <a:lnTo>
                    <a:pt x="1532636" y="3420821"/>
                  </a:lnTo>
                  <a:lnTo>
                    <a:pt x="1496453" y="3433559"/>
                  </a:lnTo>
                  <a:lnTo>
                    <a:pt x="1456690" y="3445827"/>
                  </a:lnTo>
                  <a:lnTo>
                    <a:pt x="1413217" y="3457473"/>
                  </a:lnTo>
                  <a:lnTo>
                    <a:pt x="1365859" y="3468344"/>
                  </a:lnTo>
                  <a:lnTo>
                    <a:pt x="1314500" y="3478288"/>
                  </a:lnTo>
                  <a:lnTo>
                    <a:pt x="1258963" y="3487128"/>
                  </a:lnTo>
                  <a:lnTo>
                    <a:pt x="1199108" y="3494709"/>
                  </a:lnTo>
                  <a:lnTo>
                    <a:pt x="1134795" y="3500894"/>
                  </a:lnTo>
                  <a:lnTo>
                    <a:pt x="1065872" y="3505492"/>
                  </a:lnTo>
                  <a:lnTo>
                    <a:pt x="992187" y="3508375"/>
                  </a:lnTo>
                  <a:lnTo>
                    <a:pt x="913599" y="3509378"/>
                  </a:lnTo>
                  <a:lnTo>
                    <a:pt x="834999" y="3508375"/>
                  </a:lnTo>
                  <a:lnTo>
                    <a:pt x="761314" y="3505492"/>
                  </a:lnTo>
                  <a:lnTo>
                    <a:pt x="692391" y="3500894"/>
                  </a:lnTo>
                  <a:lnTo>
                    <a:pt x="628091" y="3494709"/>
                  </a:lnTo>
                  <a:lnTo>
                    <a:pt x="568236" y="3487128"/>
                  </a:lnTo>
                  <a:lnTo>
                    <a:pt x="512711" y="3478288"/>
                  </a:lnTo>
                  <a:lnTo>
                    <a:pt x="461352" y="3468344"/>
                  </a:lnTo>
                  <a:lnTo>
                    <a:pt x="414007" y="3457473"/>
                  </a:lnTo>
                  <a:lnTo>
                    <a:pt x="370522" y="3445827"/>
                  </a:lnTo>
                  <a:lnTo>
                    <a:pt x="330771" y="3433559"/>
                  </a:lnTo>
                  <a:lnTo>
                    <a:pt x="294589" y="3420834"/>
                  </a:lnTo>
                  <a:lnTo>
                    <a:pt x="232333" y="3394621"/>
                  </a:lnTo>
                  <a:lnTo>
                    <a:pt x="182587" y="3368459"/>
                  </a:lnTo>
                  <a:lnTo>
                    <a:pt x="128625" y="3332315"/>
                  </a:lnTo>
                  <a:lnTo>
                    <a:pt x="91935" y="3299866"/>
                  </a:lnTo>
                  <a:lnTo>
                    <a:pt x="58940" y="3257829"/>
                  </a:lnTo>
                  <a:lnTo>
                    <a:pt x="58940" y="385775"/>
                  </a:lnTo>
                  <a:lnTo>
                    <a:pt x="67957" y="348703"/>
                  </a:lnTo>
                  <a:lnTo>
                    <a:pt x="91630" y="311302"/>
                  </a:lnTo>
                  <a:lnTo>
                    <a:pt x="124853" y="275463"/>
                  </a:lnTo>
                  <a:lnTo>
                    <a:pt x="162521" y="243039"/>
                  </a:lnTo>
                  <a:lnTo>
                    <a:pt x="199555" y="215887"/>
                  </a:lnTo>
                  <a:lnTo>
                    <a:pt x="230835" y="195846"/>
                  </a:lnTo>
                  <a:lnTo>
                    <a:pt x="1596351" y="195846"/>
                  </a:lnTo>
                  <a:lnTo>
                    <a:pt x="1664665" y="243039"/>
                  </a:lnTo>
                  <a:lnTo>
                    <a:pt x="1702346" y="275463"/>
                  </a:lnTo>
                  <a:lnTo>
                    <a:pt x="1735556" y="311302"/>
                  </a:lnTo>
                  <a:lnTo>
                    <a:pt x="1759229" y="348703"/>
                  </a:lnTo>
                  <a:lnTo>
                    <a:pt x="1768246" y="385775"/>
                  </a:lnTo>
                  <a:lnTo>
                    <a:pt x="1768246" y="259054"/>
                  </a:lnTo>
                  <a:lnTo>
                    <a:pt x="1730908" y="221500"/>
                  </a:lnTo>
                  <a:lnTo>
                    <a:pt x="1699844" y="195846"/>
                  </a:lnTo>
                  <a:lnTo>
                    <a:pt x="1660283" y="166789"/>
                  </a:lnTo>
                  <a:lnTo>
                    <a:pt x="1633867" y="149733"/>
                  </a:lnTo>
                  <a:lnTo>
                    <a:pt x="1633867" y="29400"/>
                  </a:lnTo>
                  <a:lnTo>
                    <a:pt x="1631556" y="17957"/>
                  </a:lnTo>
                  <a:lnTo>
                    <a:pt x="1625244" y="8610"/>
                  </a:lnTo>
                  <a:lnTo>
                    <a:pt x="1615884" y="2311"/>
                  </a:lnTo>
                  <a:lnTo>
                    <a:pt x="1604403" y="0"/>
                  </a:lnTo>
                  <a:lnTo>
                    <a:pt x="222796" y="0"/>
                  </a:lnTo>
                  <a:lnTo>
                    <a:pt x="211315" y="2311"/>
                  </a:lnTo>
                  <a:lnTo>
                    <a:pt x="201942" y="8610"/>
                  </a:lnTo>
                  <a:lnTo>
                    <a:pt x="195643" y="17957"/>
                  </a:lnTo>
                  <a:lnTo>
                    <a:pt x="193319" y="29400"/>
                  </a:lnTo>
                  <a:lnTo>
                    <a:pt x="193319" y="149733"/>
                  </a:lnTo>
                  <a:lnTo>
                    <a:pt x="166903" y="166789"/>
                  </a:lnTo>
                  <a:lnTo>
                    <a:pt x="133172" y="191033"/>
                  </a:lnTo>
                  <a:lnTo>
                    <a:pt x="96291" y="221500"/>
                  </a:lnTo>
                  <a:lnTo>
                    <a:pt x="60375" y="257200"/>
                  </a:lnTo>
                  <a:lnTo>
                    <a:pt x="29603" y="297129"/>
                  </a:lnTo>
                  <a:lnTo>
                    <a:pt x="8089" y="340321"/>
                  </a:lnTo>
                  <a:lnTo>
                    <a:pt x="0" y="385775"/>
                  </a:lnTo>
                  <a:lnTo>
                    <a:pt x="0" y="3268472"/>
                  </a:lnTo>
                  <a:lnTo>
                    <a:pt x="31623" y="3321113"/>
                  </a:lnTo>
                  <a:lnTo>
                    <a:pt x="72771" y="3362642"/>
                  </a:lnTo>
                  <a:lnTo>
                    <a:pt x="138176" y="3410305"/>
                  </a:lnTo>
                  <a:lnTo>
                    <a:pt x="138214" y="3566160"/>
                  </a:lnTo>
                  <a:lnTo>
                    <a:pt x="164401" y="3595852"/>
                  </a:lnTo>
                  <a:lnTo>
                    <a:pt x="201726" y="3606215"/>
                  </a:lnTo>
                  <a:lnTo>
                    <a:pt x="270281" y="3623513"/>
                  </a:lnTo>
                  <a:lnTo>
                    <a:pt x="314769" y="3633787"/>
                  </a:lnTo>
                  <a:lnTo>
                    <a:pt x="365277" y="3644633"/>
                  </a:lnTo>
                  <a:lnTo>
                    <a:pt x="421182" y="3655657"/>
                  </a:lnTo>
                  <a:lnTo>
                    <a:pt x="481901" y="3666477"/>
                  </a:lnTo>
                  <a:lnTo>
                    <a:pt x="546823" y="3676700"/>
                  </a:lnTo>
                  <a:lnTo>
                    <a:pt x="615365" y="3685933"/>
                  </a:lnTo>
                  <a:lnTo>
                    <a:pt x="686904" y="3693782"/>
                  </a:lnTo>
                  <a:lnTo>
                    <a:pt x="760857" y="3699878"/>
                  </a:lnTo>
                  <a:lnTo>
                    <a:pt x="836625" y="3703828"/>
                  </a:lnTo>
                  <a:lnTo>
                    <a:pt x="913599" y="3705225"/>
                  </a:lnTo>
                  <a:lnTo>
                    <a:pt x="990574" y="3703828"/>
                  </a:lnTo>
                  <a:lnTo>
                    <a:pt x="1066330" y="3699878"/>
                  </a:lnTo>
                  <a:lnTo>
                    <a:pt x="1140282" y="3693782"/>
                  </a:lnTo>
                  <a:lnTo>
                    <a:pt x="1211821" y="3685933"/>
                  </a:lnTo>
                  <a:lnTo>
                    <a:pt x="1280350" y="3676700"/>
                  </a:lnTo>
                  <a:lnTo>
                    <a:pt x="1345272" y="3666477"/>
                  </a:lnTo>
                  <a:lnTo>
                    <a:pt x="1405978" y="3655669"/>
                  </a:lnTo>
                  <a:lnTo>
                    <a:pt x="1461871" y="3644646"/>
                  </a:lnTo>
                  <a:lnTo>
                    <a:pt x="1512366" y="3633800"/>
                  </a:lnTo>
                  <a:lnTo>
                    <a:pt x="1556829" y="3623526"/>
                  </a:lnTo>
                  <a:lnTo>
                    <a:pt x="1594700" y="3614204"/>
                  </a:lnTo>
                  <a:lnTo>
                    <a:pt x="1648193" y="3599992"/>
                  </a:lnTo>
                  <a:lnTo>
                    <a:pt x="1683207" y="3583609"/>
                  </a:lnTo>
                  <a:lnTo>
                    <a:pt x="1688985" y="3509378"/>
                  </a:lnTo>
                  <a:lnTo>
                    <a:pt x="1688985" y="3410305"/>
                  </a:lnTo>
                  <a:lnTo>
                    <a:pt x="1754327" y="3362693"/>
                  </a:lnTo>
                  <a:lnTo>
                    <a:pt x="1795500" y="3321151"/>
                  </a:lnTo>
                  <a:lnTo>
                    <a:pt x="1825066" y="3275711"/>
                  </a:lnTo>
                  <a:lnTo>
                    <a:pt x="1827199" y="3268472"/>
                  </a:lnTo>
                  <a:lnTo>
                    <a:pt x="1827199" y="385775"/>
                  </a:lnTo>
                  <a:close/>
                </a:path>
              </a:pathLst>
            </a:custGeom>
            <a:solidFill>
              <a:srgbClr val="000000">
                <a:alpha val="17649"/>
              </a:srgbClr>
            </a:solidFill>
          </p:spPr>
          <p:txBody>
            <a:bodyPr wrap="square" lIns="0" tIns="0" rIns="0" bIns="0" rtlCol="0"/>
            <a:lstStyle/>
            <a:p>
              <a:endParaRPr/>
            </a:p>
          </p:txBody>
        </p:sp>
        <p:sp>
          <p:nvSpPr>
            <p:cNvPr id="8" name="Rectangle 7">
              <a:extLst>
                <a:ext uri="{FF2B5EF4-FFF2-40B4-BE49-F238E27FC236}">
                  <a16:creationId xmlns:a16="http://schemas.microsoft.com/office/drawing/2014/main" id="{FAD8F7F3-767C-4E44-928D-F94975716E4B}"/>
                </a:ext>
              </a:extLst>
            </p:cNvPr>
            <p:cNvSpPr/>
            <p:nvPr/>
          </p:nvSpPr>
          <p:spPr>
            <a:xfrm flipH="1">
              <a:off x="6500870" y="4044937"/>
              <a:ext cx="2495279" cy="293779"/>
            </a:xfrm>
            <a:prstGeom prst="rect">
              <a:avLst/>
            </a:prstGeom>
          </p:spPr>
          <p:txBody>
            <a:bodyPr wrap="square">
              <a:spAutoFit/>
            </a:bodyPr>
            <a:lstStyle/>
            <a:p>
              <a:pPr marL="12700">
                <a:spcBef>
                  <a:spcPts val="100"/>
                </a:spcBef>
              </a:pPr>
              <a:r>
                <a:rPr lang="en-IN" sz="1600" i="1" spc="-10" dirty="0">
                  <a:latin typeface="Verdana"/>
                  <a:cs typeface="Verdana"/>
                </a:rPr>
                <a:t>H</a:t>
              </a:r>
              <a:r>
                <a:rPr lang="en-IN" sz="1600" i="1" spc="55" dirty="0">
                  <a:latin typeface="Verdana"/>
                  <a:cs typeface="Verdana"/>
                </a:rPr>
                <a:t>e</a:t>
              </a:r>
              <a:r>
                <a:rPr lang="en-IN" sz="1600" i="1" spc="25" dirty="0">
                  <a:latin typeface="Verdana"/>
                  <a:cs typeface="Verdana"/>
                </a:rPr>
                <a:t>a</a:t>
              </a:r>
              <a:r>
                <a:rPr lang="en-IN" sz="1600" i="1" spc="5" dirty="0">
                  <a:latin typeface="Verdana"/>
                  <a:cs typeface="Verdana"/>
                </a:rPr>
                <a:t>r</a:t>
              </a:r>
              <a:r>
                <a:rPr lang="en-IN" sz="1600" i="1" spc="110" dirty="0">
                  <a:latin typeface="Verdana"/>
                  <a:cs typeface="Verdana"/>
                </a:rPr>
                <a:t>d</a:t>
              </a:r>
              <a:r>
                <a:rPr lang="en-IN" sz="1600" i="1" spc="-170" dirty="0">
                  <a:latin typeface="Verdana"/>
                  <a:cs typeface="Verdana"/>
                </a:rPr>
                <a:t> </a:t>
              </a:r>
              <a:r>
                <a:rPr lang="en-IN" sz="1600" i="1" spc="25" dirty="0">
                  <a:latin typeface="Verdana"/>
                  <a:cs typeface="Verdana"/>
                </a:rPr>
                <a:t>a</a:t>
              </a:r>
              <a:r>
                <a:rPr lang="en-IN" sz="1600" i="1" spc="105" dirty="0">
                  <a:latin typeface="Verdana"/>
                  <a:cs typeface="Verdana"/>
                </a:rPr>
                <a:t>b</a:t>
              </a:r>
              <a:r>
                <a:rPr lang="en-IN" sz="1600" i="1" spc="70" dirty="0">
                  <a:latin typeface="Verdana"/>
                  <a:cs typeface="Verdana"/>
                </a:rPr>
                <a:t>o</a:t>
              </a:r>
              <a:r>
                <a:rPr lang="en-IN" sz="1600" i="1" spc="25" dirty="0">
                  <a:latin typeface="Verdana"/>
                  <a:cs typeface="Verdana"/>
                </a:rPr>
                <a:t>u</a:t>
              </a:r>
              <a:r>
                <a:rPr lang="en-IN" sz="1600" i="1" spc="75" dirty="0">
                  <a:latin typeface="Verdana"/>
                  <a:cs typeface="Verdana"/>
                </a:rPr>
                <a:t>t</a:t>
              </a:r>
              <a:r>
                <a:rPr lang="en-IN" sz="1600" i="1" spc="-170" dirty="0">
                  <a:latin typeface="Verdana"/>
                  <a:cs typeface="Verdana"/>
                </a:rPr>
                <a:t> </a:t>
              </a:r>
              <a:r>
                <a:rPr lang="en-IN" sz="1600" i="1" spc="185" dirty="0">
                  <a:latin typeface="Verdana"/>
                  <a:cs typeface="Verdana"/>
                </a:rPr>
                <a:t>Codex</a:t>
              </a:r>
              <a:endParaRPr lang="en-IN" sz="1600" dirty="0">
                <a:latin typeface="Verdana"/>
                <a:cs typeface="Verdana"/>
              </a:endParaRPr>
            </a:p>
          </p:txBody>
        </p:sp>
        <p:grpSp>
          <p:nvGrpSpPr>
            <p:cNvPr id="9" name="object 42">
              <a:extLst>
                <a:ext uri="{FF2B5EF4-FFF2-40B4-BE49-F238E27FC236}">
                  <a16:creationId xmlns:a16="http://schemas.microsoft.com/office/drawing/2014/main" id="{6532C2D3-05FB-4EB2-BEE9-8358980FF8F4}"/>
                </a:ext>
              </a:extLst>
            </p:cNvPr>
            <p:cNvGrpSpPr/>
            <p:nvPr/>
          </p:nvGrpSpPr>
          <p:grpSpPr>
            <a:xfrm>
              <a:off x="6473920" y="4280458"/>
              <a:ext cx="2410460" cy="152400"/>
              <a:chOff x="9712466" y="2968037"/>
              <a:chExt cx="2410460" cy="152400"/>
            </a:xfrm>
          </p:grpSpPr>
          <p:sp>
            <p:nvSpPr>
              <p:cNvPr id="30" name="object 43">
                <a:extLst>
                  <a:ext uri="{FF2B5EF4-FFF2-40B4-BE49-F238E27FC236}">
                    <a16:creationId xmlns:a16="http://schemas.microsoft.com/office/drawing/2014/main" id="{5F43EA4B-E79B-4D27-AC75-4319716213B7}"/>
                  </a:ext>
                </a:extLst>
              </p:cNvPr>
              <p:cNvSpPr/>
              <p:nvPr/>
            </p:nvSpPr>
            <p:spPr>
              <a:xfrm>
                <a:off x="9731516" y="3025975"/>
                <a:ext cx="2372360" cy="19050"/>
              </a:xfrm>
              <a:custGeom>
                <a:avLst/>
                <a:gdLst/>
                <a:ahLst/>
                <a:cxnLst/>
                <a:rect l="l" t="t" r="r" b="b"/>
                <a:pathLst>
                  <a:path w="2372359" h="19050">
                    <a:moveTo>
                      <a:pt x="0" y="0"/>
                    </a:moveTo>
                    <a:lnTo>
                      <a:pt x="2371764" y="18864"/>
                    </a:lnTo>
                  </a:path>
                </a:pathLst>
              </a:custGeom>
              <a:ln w="38099">
                <a:solidFill>
                  <a:srgbClr val="34405E"/>
                </a:solidFill>
              </a:ln>
            </p:spPr>
            <p:txBody>
              <a:bodyPr wrap="square" lIns="0" tIns="0" rIns="0" bIns="0" rtlCol="0"/>
              <a:lstStyle/>
              <a:p>
                <a:endParaRPr/>
              </a:p>
            </p:txBody>
          </p:sp>
          <p:sp>
            <p:nvSpPr>
              <p:cNvPr id="31" name="object 44">
                <a:extLst>
                  <a:ext uri="{FF2B5EF4-FFF2-40B4-BE49-F238E27FC236}">
                    <a16:creationId xmlns:a16="http://schemas.microsoft.com/office/drawing/2014/main" id="{FF71A0E1-5B80-4EDD-B7E2-258308005743}"/>
                  </a:ext>
                </a:extLst>
              </p:cNvPr>
              <p:cNvSpPr/>
              <p:nvPr/>
            </p:nvSpPr>
            <p:spPr>
              <a:xfrm>
                <a:off x="12026766" y="2987087"/>
                <a:ext cx="76835" cy="114300"/>
              </a:xfrm>
              <a:custGeom>
                <a:avLst/>
                <a:gdLst/>
                <a:ahLst/>
                <a:cxnLst/>
                <a:rect l="l" t="t" r="r" b="b"/>
                <a:pathLst>
                  <a:path w="76834" h="114300">
                    <a:moveTo>
                      <a:pt x="909" y="0"/>
                    </a:moveTo>
                    <a:lnTo>
                      <a:pt x="76514" y="57753"/>
                    </a:lnTo>
                    <a:lnTo>
                      <a:pt x="0" y="114296"/>
                    </a:lnTo>
                  </a:path>
                </a:pathLst>
              </a:custGeom>
              <a:ln w="38052">
                <a:solidFill>
                  <a:srgbClr val="34405E"/>
                </a:solidFill>
              </a:ln>
            </p:spPr>
            <p:txBody>
              <a:bodyPr wrap="square" lIns="0" tIns="0" rIns="0" bIns="0" rtlCol="0"/>
              <a:lstStyle/>
              <a:p>
                <a:endParaRPr/>
              </a:p>
            </p:txBody>
          </p:sp>
        </p:grpSp>
        <p:sp>
          <p:nvSpPr>
            <p:cNvPr id="10" name="object 49">
              <a:extLst>
                <a:ext uri="{FF2B5EF4-FFF2-40B4-BE49-F238E27FC236}">
                  <a16:creationId xmlns:a16="http://schemas.microsoft.com/office/drawing/2014/main" id="{CFBEFDD1-0845-455F-8E07-04958DDB287B}"/>
                </a:ext>
              </a:extLst>
            </p:cNvPr>
            <p:cNvSpPr txBox="1"/>
            <p:nvPr/>
          </p:nvSpPr>
          <p:spPr>
            <a:xfrm>
              <a:off x="6629703" y="4945259"/>
              <a:ext cx="2158515" cy="224786"/>
            </a:xfrm>
            <a:prstGeom prst="rect">
              <a:avLst/>
            </a:prstGeom>
          </p:spPr>
          <p:txBody>
            <a:bodyPr vert="horz" wrap="square" lIns="0" tIns="12700" rIns="0" bIns="0" rtlCol="0">
              <a:spAutoFit/>
            </a:bodyPr>
            <a:lstStyle/>
            <a:p>
              <a:pPr marL="12700">
                <a:spcBef>
                  <a:spcPts val="100"/>
                </a:spcBef>
              </a:pPr>
              <a:r>
                <a:rPr sz="1600" i="1" spc="15" dirty="0">
                  <a:latin typeface="Verdana"/>
                  <a:cs typeface="Verdana"/>
                </a:rPr>
                <a:t>T</a:t>
              </a:r>
              <a:r>
                <a:rPr sz="1600" i="1" spc="5" dirty="0">
                  <a:latin typeface="Verdana"/>
                  <a:cs typeface="Verdana"/>
                </a:rPr>
                <a:t>r</a:t>
              </a:r>
              <a:r>
                <a:rPr sz="1600" i="1" spc="-10" dirty="0">
                  <a:latin typeface="Verdana"/>
                  <a:cs typeface="Verdana"/>
                </a:rPr>
                <a:t>i</a:t>
              </a:r>
              <a:r>
                <a:rPr sz="1600" i="1" spc="55" dirty="0">
                  <a:latin typeface="Verdana"/>
                  <a:cs typeface="Verdana"/>
                </a:rPr>
                <a:t>e</a:t>
              </a:r>
              <a:r>
                <a:rPr sz="1600" i="1" spc="110" dirty="0">
                  <a:latin typeface="Verdana"/>
                  <a:cs typeface="Verdana"/>
                </a:rPr>
                <a:t>d</a:t>
              </a:r>
              <a:r>
                <a:rPr sz="1600" i="1" spc="-170" dirty="0">
                  <a:latin typeface="Verdana"/>
                  <a:cs typeface="Verdana"/>
                </a:rPr>
                <a:t> </a:t>
              </a:r>
              <a:r>
                <a:rPr sz="1600" i="1" spc="185" dirty="0">
                  <a:latin typeface="Verdana"/>
                  <a:cs typeface="Verdana"/>
                </a:rPr>
                <a:t>C</a:t>
              </a:r>
              <a:r>
                <a:rPr sz="1600" i="1" spc="70" dirty="0">
                  <a:latin typeface="Verdana"/>
                  <a:cs typeface="Verdana"/>
                </a:rPr>
                <a:t>o</a:t>
              </a:r>
              <a:r>
                <a:rPr sz="1600" i="1" spc="105" dirty="0">
                  <a:latin typeface="Verdana"/>
                  <a:cs typeface="Verdana"/>
                </a:rPr>
                <a:t>d</a:t>
              </a:r>
              <a:r>
                <a:rPr sz="1600" i="1" spc="55" dirty="0">
                  <a:latin typeface="Verdana"/>
                  <a:cs typeface="Verdana"/>
                </a:rPr>
                <a:t>e</a:t>
              </a:r>
              <a:r>
                <a:rPr sz="1600" i="1" dirty="0">
                  <a:latin typeface="Verdana"/>
                  <a:cs typeface="Verdana"/>
                </a:rPr>
                <a:t>X</a:t>
              </a:r>
              <a:r>
                <a:rPr sz="1600" i="1" spc="-170" dirty="0">
                  <a:latin typeface="Verdana"/>
                  <a:cs typeface="Verdana"/>
                </a:rPr>
                <a:t> </a:t>
              </a:r>
              <a:r>
                <a:rPr sz="1600" i="1" spc="-15" dirty="0">
                  <a:latin typeface="Verdana"/>
                  <a:cs typeface="Verdana"/>
                </a:rPr>
                <a:t>D</a:t>
              </a:r>
              <a:r>
                <a:rPr sz="1600" i="1" spc="5" dirty="0">
                  <a:latin typeface="Verdana"/>
                  <a:cs typeface="Verdana"/>
                </a:rPr>
                <a:t>r</a:t>
              </a:r>
              <a:r>
                <a:rPr sz="1600" i="1" spc="-10" dirty="0">
                  <a:latin typeface="Verdana"/>
                  <a:cs typeface="Verdana"/>
                </a:rPr>
                <a:t>i</a:t>
              </a:r>
              <a:r>
                <a:rPr sz="1600" i="1" spc="30" dirty="0">
                  <a:latin typeface="Verdana"/>
                  <a:cs typeface="Verdana"/>
                </a:rPr>
                <a:t>n</a:t>
              </a:r>
              <a:r>
                <a:rPr sz="1600" i="1" spc="-10" dirty="0">
                  <a:latin typeface="Verdana"/>
                  <a:cs typeface="Verdana"/>
                </a:rPr>
                <a:t>k</a:t>
              </a:r>
              <a:endParaRPr sz="1600" dirty="0">
                <a:latin typeface="Verdana"/>
                <a:cs typeface="Verdana"/>
              </a:endParaRPr>
            </a:p>
          </p:txBody>
        </p:sp>
        <p:grpSp>
          <p:nvGrpSpPr>
            <p:cNvPr id="11" name="object 46">
              <a:extLst>
                <a:ext uri="{FF2B5EF4-FFF2-40B4-BE49-F238E27FC236}">
                  <a16:creationId xmlns:a16="http://schemas.microsoft.com/office/drawing/2014/main" id="{7D3273FD-B7E0-4ED7-8979-86F057E85D2C}"/>
                </a:ext>
              </a:extLst>
            </p:cNvPr>
            <p:cNvGrpSpPr/>
            <p:nvPr/>
          </p:nvGrpSpPr>
          <p:grpSpPr>
            <a:xfrm>
              <a:off x="6416177" y="5177998"/>
              <a:ext cx="2410460" cy="152400"/>
              <a:chOff x="9712618" y="4458184"/>
              <a:chExt cx="2410460" cy="152400"/>
            </a:xfrm>
          </p:grpSpPr>
          <p:sp>
            <p:nvSpPr>
              <p:cNvPr id="28" name="object 47">
                <a:extLst>
                  <a:ext uri="{FF2B5EF4-FFF2-40B4-BE49-F238E27FC236}">
                    <a16:creationId xmlns:a16="http://schemas.microsoft.com/office/drawing/2014/main" id="{C0EE5892-E572-4F48-AFEB-9A488D41ADFD}"/>
                  </a:ext>
                </a:extLst>
              </p:cNvPr>
              <p:cNvSpPr/>
              <p:nvPr/>
            </p:nvSpPr>
            <p:spPr>
              <a:xfrm>
                <a:off x="9731668" y="4516123"/>
                <a:ext cx="2372360" cy="19050"/>
              </a:xfrm>
              <a:custGeom>
                <a:avLst/>
                <a:gdLst/>
                <a:ahLst/>
                <a:cxnLst/>
                <a:rect l="l" t="t" r="r" b="b"/>
                <a:pathLst>
                  <a:path w="2372359" h="19050">
                    <a:moveTo>
                      <a:pt x="0" y="0"/>
                    </a:moveTo>
                    <a:lnTo>
                      <a:pt x="2371764" y="18864"/>
                    </a:lnTo>
                  </a:path>
                </a:pathLst>
              </a:custGeom>
              <a:ln w="38099">
                <a:solidFill>
                  <a:srgbClr val="34405E"/>
                </a:solidFill>
              </a:ln>
            </p:spPr>
            <p:txBody>
              <a:bodyPr wrap="square" lIns="0" tIns="0" rIns="0" bIns="0" rtlCol="0"/>
              <a:lstStyle/>
              <a:p>
                <a:endParaRPr/>
              </a:p>
            </p:txBody>
          </p:sp>
          <p:sp>
            <p:nvSpPr>
              <p:cNvPr id="29" name="object 48">
                <a:extLst>
                  <a:ext uri="{FF2B5EF4-FFF2-40B4-BE49-F238E27FC236}">
                    <a16:creationId xmlns:a16="http://schemas.microsoft.com/office/drawing/2014/main" id="{0716B042-CBC5-422C-96F8-629CB262487C}"/>
                  </a:ext>
                </a:extLst>
              </p:cNvPr>
              <p:cNvSpPr/>
              <p:nvPr/>
            </p:nvSpPr>
            <p:spPr>
              <a:xfrm>
                <a:off x="12026918" y="4477234"/>
                <a:ext cx="76835" cy="114300"/>
              </a:xfrm>
              <a:custGeom>
                <a:avLst/>
                <a:gdLst/>
                <a:ahLst/>
                <a:cxnLst/>
                <a:rect l="l" t="t" r="r" b="b"/>
                <a:pathLst>
                  <a:path w="76834" h="114300">
                    <a:moveTo>
                      <a:pt x="909" y="0"/>
                    </a:moveTo>
                    <a:lnTo>
                      <a:pt x="76514" y="57753"/>
                    </a:lnTo>
                    <a:lnTo>
                      <a:pt x="0" y="114296"/>
                    </a:lnTo>
                  </a:path>
                </a:pathLst>
              </a:custGeom>
              <a:ln w="38052">
                <a:solidFill>
                  <a:srgbClr val="34405E"/>
                </a:solidFill>
              </a:ln>
            </p:spPr>
            <p:txBody>
              <a:bodyPr wrap="square" lIns="0" tIns="0" rIns="0" bIns="0" rtlCol="0"/>
              <a:lstStyle/>
              <a:p>
                <a:endParaRPr/>
              </a:p>
            </p:txBody>
          </p:sp>
        </p:grpSp>
        <p:sp>
          <p:nvSpPr>
            <p:cNvPr id="12" name="Rectangle 11">
              <a:extLst>
                <a:ext uri="{FF2B5EF4-FFF2-40B4-BE49-F238E27FC236}">
                  <a16:creationId xmlns:a16="http://schemas.microsoft.com/office/drawing/2014/main" id="{CF7DA533-9CFE-4868-8A86-70A1560B98DF}"/>
                </a:ext>
              </a:extLst>
            </p:cNvPr>
            <p:cNvSpPr/>
            <p:nvPr/>
          </p:nvSpPr>
          <p:spPr>
            <a:xfrm>
              <a:off x="9065336" y="4064194"/>
              <a:ext cx="1074274" cy="400609"/>
            </a:xfrm>
            <a:prstGeom prst="rect">
              <a:avLst/>
            </a:prstGeom>
          </p:spPr>
          <p:txBody>
            <a:bodyPr wrap="square">
              <a:spAutoFit/>
            </a:bodyPr>
            <a:lstStyle/>
            <a:p>
              <a:pPr marL="12700">
                <a:spcBef>
                  <a:spcPts val="110"/>
                </a:spcBef>
              </a:pPr>
              <a:r>
                <a:rPr lang="en-IN" sz="2400" b="1" spc="130" dirty="0">
                  <a:solidFill>
                    <a:srgbClr val="DBE4E1"/>
                  </a:solidFill>
                </a:rPr>
                <a:t>4447</a:t>
              </a:r>
              <a:endParaRPr lang="en-IN" sz="2400" dirty="0"/>
            </a:p>
          </p:txBody>
        </p:sp>
        <p:sp>
          <p:nvSpPr>
            <p:cNvPr id="13" name="Rectangle 12">
              <a:extLst>
                <a:ext uri="{FF2B5EF4-FFF2-40B4-BE49-F238E27FC236}">
                  <a16:creationId xmlns:a16="http://schemas.microsoft.com/office/drawing/2014/main" id="{24CD7380-E3C3-45A6-812B-00B6003571DF}"/>
                </a:ext>
              </a:extLst>
            </p:cNvPr>
            <p:cNvSpPr/>
            <p:nvPr/>
          </p:nvSpPr>
          <p:spPr>
            <a:xfrm rot="10800000" flipV="1">
              <a:off x="9065059" y="5068895"/>
              <a:ext cx="977433" cy="400609"/>
            </a:xfrm>
            <a:prstGeom prst="rect">
              <a:avLst/>
            </a:prstGeom>
          </p:spPr>
          <p:txBody>
            <a:bodyPr wrap="square">
              <a:spAutoFit/>
            </a:bodyPr>
            <a:lstStyle/>
            <a:p>
              <a:pPr marL="12700">
                <a:spcBef>
                  <a:spcPts val="110"/>
                </a:spcBef>
              </a:pPr>
              <a:r>
                <a:rPr lang="en-IN" sz="2400" b="1" spc="200" dirty="0">
                  <a:solidFill>
                    <a:srgbClr val="DBE4E1"/>
                  </a:solidFill>
                </a:rPr>
                <a:t>2026</a:t>
              </a:r>
              <a:endParaRPr lang="en-IN" sz="2400" dirty="0"/>
            </a:p>
          </p:txBody>
        </p:sp>
        <p:sp>
          <p:nvSpPr>
            <p:cNvPr id="14" name="object 40">
              <a:extLst>
                <a:ext uri="{FF2B5EF4-FFF2-40B4-BE49-F238E27FC236}">
                  <a16:creationId xmlns:a16="http://schemas.microsoft.com/office/drawing/2014/main" id="{A38185E4-34EC-4BC0-A9A5-0A6D0B443A99}"/>
                </a:ext>
              </a:extLst>
            </p:cNvPr>
            <p:cNvSpPr txBox="1"/>
            <p:nvPr/>
          </p:nvSpPr>
          <p:spPr>
            <a:xfrm>
              <a:off x="8865330" y="2701659"/>
              <a:ext cx="2103886" cy="546386"/>
            </a:xfrm>
            <a:prstGeom prst="rect">
              <a:avLst/>
            </a:prstGeom>
          </p:spPr>
          <p:txBody>
            <a:bodyPr vert="horz" wrap="square" lIns="0" tIns="13970" rIns="0" bIns="0" rtlCol="0">
              <a:spAutoFit/>
            </a:bodyPr>
            <a:lstStyle/>
            <a:p>
              <a:pPr marL="12700">
                <a:spcBef>
                  <a:spcPts val="110"/>
                </a:spcBef>
              </a:pPr>
              <a:r>
                <a:rPr sz="4000" b="1" spc="365" dirty="0">
                  <a:solidFill>
                    <a:schemeClr val="tx1">
                      <a:lumMod val="75000"/>
                    </a:schemeClr>
                  </a:solidFill>
                </a:rPr>
                <a:t>10000</a:t>
              </a:r>
              <a:endParaRPr sz="4000" dirty="0">
                <a:solidFill>
                  <a:schemeClr val="tx1">
                    <a:lumMod val="75000"/>
                  </a:schemeClr>
                </a:solidFill>
              </a:endParaRPr>
            </a:p>
          </p:txBody>
        </p:sp>
        <p:sp>
          <p:nvSpPr>
            <p:cNvPr id="15" name="object 50">
              <a:extLst>
                <a:ext uri="{FF2B5EF4-FFF2-40B4-BE49-F238E27FC236}">
                  <a16:creationId xmlns:a16="http://schemas.microsoft.com/office/drawing/2014/main" id="{1DEC5CB5-CA74-41F7-A523-87F6DEDB6CB2}"/>
                </a:ext>
              </a:extLst>
            </p:cNvPr>
            <p:cNvSpPr/>
            <p:nvPr/>
          </p:nvSpPr>
          <p:spPr>
            <a:xfrm>
              <a:off x="5664836" y="3331319"/>
              <a:ext cx="2050290" cy="409761"/>
            </a:xfrm>
            <a:custGeom>
              <a:avLst/>
              <a:gdLst/>
              <a:ahLst/>
              <a:cxnLst/>
              <a:rect l="l" t="t" r="r" b="b"/>
              <a:pathLst>
                <a:path w="1515109" h="565150">
                  <a:moveTo>
                    <a:pt x="114288" y="38051"/>
                  </a:moveTo>
                  <a:lnTo>
                    <a:pt x="0" y="38051"/>
                  </a:lnTo>
                  <a:lnTo>
                    <a:pt x="0" y="0"/>
                  </a:lnTo>
                  <a:lnTo>
                    <a:pt x="114288" y="0"/>
                  </a:lnTo>
                  <a:lnTo>
                    <a:pt x="114288" y="38051"/>
                  </a:lnTo>
                  <a:close/>
                </a:path>
                <a:path w="1515109" h="565150">
                  <a:moveTo>
                    <a:pt x="266673" y="38051"/>
                  </a:moveTo>
                  <a:lnTo>
                    <a:pt x="152385" y="38051"/>
                  </a:lnTo>
                  <a:lnTo>
                    <a:pt x="152385" y="0"/>
                  </a:lnTo>
                  <a:lnTo>
                    <a:pt x="266673" y="0"/>
                  </a:lnTo>
                  <a:lnTo>
                    <a:pt x="266673" y="38051"/>
                  </a:lnTo>
                  <a:close/>
                </a:path>
                <a:path w="1515109" h="565150">
                  <a:moveTo>
                    <a:pt x="419058" y="38051"/>
                  </a:moveTo>
                  <a:lnTo>
                    <a:pt x="304770" y="38051"/>
                  </a:lnTo>
                  <a:lnTo>
                    <a:pt x="304770" y="0"/>
                  </a:lnTo>
                  <a:lnTo>
                    <a:pt x="419058" y="0"/>
                  </a:lnTo>
                  <a:lnTo>
                    <a:pt x="419058" y="38051"/>
                  </a:lnTo>
                  <a:close/>
                </a:path>
                <a:path w="1515109" h="565150">
                  <a:moveTo>
                    <a:pt x="571443" y="38051"/>
                  </a:moveTo>
                  <a:lnTo>
                    <a:pt x="457155" y="38051"/>
                  </a:lnTo>
                  <a:lnTo>
                    <a:pt x="457155" y="0"/>
                  </a:lnTo>
                  <a:lnTo>
                    <a:pt x="571443" y="0"/>
                  </a:lnTo>
                  <a:lnTo>
                    <a:pt x="571443" y="38051"/>
                  </a:lnTo>
                  <a:close/>
                </a:path>
                <a:path w="1515109" h="565150">
                  <a:moveTo>
                    <a:pt x="723828" y="38051"/>
                  </a:moveTo>
                  <a:lnTo>
                    <a:pt x="609540" y="38051"/>
                  </a:lnTo>
                  <a:lnTo>
                    <a:pt x="609540" y="0"/>
                  </a:lnTo>
                  <a:lnTo>
                    <a:pt x="723828" y="0"/>
                  </a:lnTo>
                  <a:lnTo>
                    <a:pt x="723828" y="38051"/>
                  </a:lnTo>
                  <a:close/>
                </a:path>
                <a:path w="1515109" h="565150">
                  <a:moveTo>
                    <a:pt x="876213" y="38051"/>
                  </a:moveTo>
                  <a:lnTo>
                    <a:pt x="761925" y="38051"/>
                  </a:lnTo>
                  <a:lnTo>
                    <a:pt x="761925" y="0"/>
                  </a:lnTo>
                  <a:lnTo>
                    <a:pt x="876213" y="0"/>
                  </a:lnTo>
                  <a:lnTo>
                    <a:pt x="876213" y="38051"/>
                  </a:lnTo>
                  <a:close/>
                </a:path>
                <a:path w="1515109" h="565150">
                  <a:moveTo>
                    <a:pt x="1028598" y="38051"/>
                  </a:moveTo>
                  <a:lnTo>
                    <a:pt x="914310" y="38051"/>
                  </a:lnTo>
                  <a:lnTo>
                    <a:pt x="914310" y="0"/>
                  </a:lnTo>
                  <a:lnTo>
                    <a:pt x="1028598" y="0"/>
                  </a:lnTo>
                  <a:lnTo>
                    <a:pt x="1028598" y="38051"/>
                  </a:lnTo>
                  <a:close/>
                </a:path>
                <a:path w="1515109" h="565150">
                  <a:moveTo>
                    <a:pt x="1180983" y="38051"/>
                  </a:moveTo>
                  <a:lnTo>
                    <a:pt x="1066695" y="38051"/>
                  </a:lnTo>
                  <a:lnTo>
                    <a:pt x="1066695" y="0"/>
                  </a:lnTo>
                  <a:lnTo>
                    <a:pt x="1180983" y="0"/>
                  </a:lnTo>
                  <a:lnTo>
                    <a:pt x="1180983" y="38051"/>
                  </a:lnTo>
                  <a:close/>
                </a:path>
                <a:path w="1515109" h="565150">
                  <a:moveTo>
                    <a:pt x="1327211" y="46821"/>
                  </a:moveTo>
                  <a:lnTo>
                    <a:pt x="1312455" y="42984"/>
                  </a:lnTo>
                  <a:lnTo>
                    <a:pt x="1297498" y="40243"/>
                  </a:lnTo>
                  <a:lnTo>
                    <a:pt x="1282340" y="38599"/>
                  </a:lnTo>
                  <a:lnTo>
                    <a:pt x="1266981" y="38051"/>
                  </a:lnTo>
                  <a:lnTo>
                    <a:pt x="1219080" y="38051"/>
                  </a:lnTo>
                  <a:lnTo>
                    <a:pt x="1219080" y="0"/>
                  </a:lnTo>
                  <a:lnTo>
                    <a:pt x="1266981" y="0"/>
                  </a:lnTo>
                  <a:lnTo>
                    <a:pt x="1285117" y="648"/>
                  </a:lnTo>
                  <a:lnTo>
                    <a:pt x="1303023" y="2592"/>
                  </a:lnTo>
                  <a:lnTo>
                    <a:pt x="1320698" y="5833"/>
                  </a:lnTo>
                  <a:lnTo>
                    <a:pt x="1338143" y="10370"/>
                  </a:lnTo>
                  <a:lnTo>
                    <a:pt x="1327211" y="46821"/>
                  </a:lnTo>
                  <a:close/>
                </a:path>
                <a:path w="1515109" h="565150">
                  <a:moveTo>
                    <a:pt x="1438489" y="127076"/>
                  </a:moveTo>
                  <a:lnTo>
                    <a:pt x="1421984" y="106418"/>
                  </a:lnTo>
                  <a:lnTo>
                    <a:pt x="1403341" y="88281"/>
                  </a:lnTo>
                  <a:lnTo>
                    <a:pt x="1382560" y="72665"/>
                  </a:lnTo>
                  <a:lnTo>
                    <a:pt x="1359640" y="59570"/>
                  </a:lnTo>
                  <a:lnTo>
                    <a:pt x="1376511" y="25453"/>
                  </a:lnTo>
                  <a:lnTo>
                    <a:pt x="1403587" y="40923"/>
                  </a:lnTo>
                  <a:lnTo>
                    <a:pt x="1428136" y="59367"/>
                  </a:lnTo>
                  <a:lnTo>
                    <a:pt x="1450156" y="80788"/>
                  </a:lnTo>
                  <a:lnTo>
                    <a:pt x="1469648" y="105184"/>
                  </a:lnTo>
                  <a:lnTo>
                    <a:pt x="1438489" y="127076"/>
                  </a:lnTo>
                  <a:close/>
                </a:path>
                <a:path w="1515109" h="565150">
                  <a:moveTo>
                    <a:pt x="1514607" y="260360"/>
                  </a:moveTo>
                  <a:lnTo>
                    <a:pt x="1476511" y="260360"/>
                  </a:lnTo>
                  <a:lnTo>
                    <a:pt x="1476511" y="247333"/>
                  </a:lnTo>
                  <a:lnTo>
                    <a:pt x="1475244" y="223915"/>
                  </a:lnTo>
                  <a:lnTo>
                    <a:pt x="1471442" y="201118"/>
                  </a:lnTo>
                  <a:lnTo>
                    <a:pt x="1465105" y="178944"/>
                  </a:lnTo>
                  <a:lnTo>
                    <a:pt x="1456233" y="157391"/>
                  </a:lnTo>
                  <a:lnTo>
                    <a:pt x="1490622" y="141016"/>
                  </a:lnTo>
                  <a:lnTo>
                    <a:pt x="1501115" y="166505"/>
                  </a:lnTo>
                  <a:lnTo>
                    <a:pt x="1508611" y="192721"/>
                  </a:lnTo>
                  <a:lnTo>
                    <a:pt x="1513108" y="219664"/>
                  </a:lnTo>
                  <a:lnTo>
                    <a:pt x="1514607" y="247333"/>
                  </a:lnTo>
                  <a:lnTo>
                    <a:pt x="1514607" y="260360"/>
                  </a:lnTo>
                  <a:close/>
                </a:path>
                <a:path w="1515109" h="565150">
                  <a:moveTo>
                    <a:pt x="1514607" y="412565"/>
                  </a:moveTo>
                  <a:lnTo>
                    <a:pt x="1476511" y="412565"/>
                  </a:lnTo>
                  <a:lnTo>
                    <a:pt x="1476511" y="298412"/>
                  </a:lnTo>
                  <a:lnTo>
                    <a:pt x="1514607" y="298412"/>
                  </a:lnTo>
                  <a:lnTo>
                    <a:pt x="1514607" y="412565"/>
                  </a:lnTo>
                  <a:close/>
                </a:path>
                <a:path w="1515109" h="565150">
                  <a:moveTo>
                    <a:pt x="1514607" y="564770"/>
                  </a:moveTo>
                  <a:lnTo>
                    <a:pt x="1476511" y="564770"/>
                  </a:lnTo>
                  <a:lnTo>
                    <a:pt x="1476511" y="450617"/>
                  </a:lnTo>
                  <a:lnTo>
                    <a:pt x="1514607" y="450617"/>
                  </a:lnTo>
                  <a:lnTo>
                    <a:pt x="1514607" y="564770"/>
                  </a:lnTo>
                  <a:close/>
                </a:path>
              </a:pathLst>
            </a:custGeom>
            <a:solidFill>
              <a:srgbClr val="94AFD8"/>
            </a:solidFill>
          </p:spPr>
          <p:txBody>
            <a:bodyPr wrap="square" lIns="0" tIns="0" rIns="0" bIns="0" rtlCol="0"/>
            <a:lstStyle/>
            <a:p>
              <a:endParaRPr/>
            </a:p>
          </p:txBody>
        </p:sp>
        <p:sp>
          <p:nvSpPr>
            <p:cNvPr id="16" name="Rectangle 15">
              <a:extLst>
                <a:ext uri="{FF2B5EF4-FFF2-40B4-BE49-F238E27FC236}">
                  <a16:creationId xmlns:a16="http://schemas.microsoft.com/office/drawing/2014/main" id="{72A4250B-D064-46D9-B261-F7E32AC702E8}"/>
                </a:ext>
              </a:extLst>
            </p:cNvPr>
            <p:cNvSpPr/>
            <p:nvPr/>
          </p:nvSpPr>
          <p:spPr>
            <a:xfrm>
              <a:off x="7354153" y="3531848"/>
              <a:ext cx="830997" cy="347195"/>
            </a:xfrm>
            <a:prstGeom prst="rect">
              <a:avLst/>
            </a:prstGeom>
          </p:spPr>
          <p:txBody>
            <a:bodyPr wrap="none">
              <a:spAutoFit/>
            </a:bodyPr>
            <a:lstStyle/>
            <a:p>
              <a:r>
                <a:rPr lang="en-IN" sz="2000" b="1" spc="-120" dirty="0">
                  <a:latin typeface="Verdana"/>
                  <a:cs typeface="Verdana"/>
                </a:rPr>
                <a:t>44%</a:t>
              </a:r>
              <a:endParaRPr lang="en-IN" sz="2000" dirty="0"/>
            </a:p>
          </p:txBody>
        </p:sp>
        <p:sp>
          <p:nvSpPr>
            <p:cNvPr id="17" name="object 52">
              <a:extLst>
                <a:ext uri="{FF2B5EF4-FFF2-40B4-BE49-F238E27FC236}">
                  <a16:creationId xmlns:a16="http://schemas.microsoft.com/office/drawing/2014/main" id="{BEEFEC55-B251-4AA0-BFBA-1842CDF1BC8A}"/>
                </a:ext>
              </a:extLst>
            </p:cNvPr>
            <p:cNvSpPr/>
            <p:nvPr/>
          </p:nvSpPr>
          <p:spPr>
            <a:xfrm>
              <a:off x="3333682" y="4892592"/>
              <a:ext cx="727331" cy="1656019"/>
            </a:xfrm>
            <a:custGeom>
              <a:avLst/>
              <a:gdLst/>
              <a:ahLst/>
              <a:cxnLst/>
              <a:rect l="l" t="t" r="r" b="b"/>
              <a:pathLst>
                <a:path w="734060" h="1991360">
                  <a:moveTo>
                    <a:pt x="733550" y="38014"/>
                  </a:moveTo>
                  <a:lnTo>
                    <a:pt x="619504" y="38014"/>
                  </a:lnTo>
                  <a:lnTo>
                    <a:pt x="619504" y="0"/>
                  </a:lnTo>
                  <a:lnTo>
                    <a:pt x="733550" y="0"/>
                  </a:lnTo>
                  <a:lnTo>
                    <a:pt x="733550" y="38014"/>
                  </a:lnTo>
                  <a:close/>
                </a:path>
                <a:path w="734060" h="1991360">
                  <a:moveTo>
                    <a:pt x="581489" y="38014"/>
                  </a:moveTo>
                  <a:lnTo>
                    <a:pt x="467444" y="38014"/>
                  </a:lnTo>
                  <a:lnTo>
                    <a:pt x="467444" y="0"/>
                  </a:lnTo>
                  <a:lnTo>
                    <a:pt x="581489" y="0"/>
                  </a:lnTo>
                  <a:lnTo>
                    <a:pt x="581489" y="38014"/>
                  </a:lnTo>
                  <a:close/>
                </a:path>
                <a:path w="734060" h="1991360">
                  <a:moveTo>
                    <a:pt x="429429" y="38014"/>
                  </a:moveTo>
                  <a:lnTo>
                    <a:pt x="315383" y="38014"/>
                  </a:lnTo>
                  <a:lnTo>
                    <a:pt x="315383" y="0"/>
                  </a:lnTo>
                  <a:lnTo>
                    <a:pt x="429429" y="0"/>
                  </a:lnTo>
                  <a:lnTo>
                    <a:pt x="429429" y="38014"/>
                  </a:lnTo>
                  <a:close/>
                </a:path>
                <a:path w="734060" h="1991360">
                  <a:moveTo>
                    <a:pt x="171837" y="51963"/>
                  </a:moveTo>
                  <a:lnTo>
                    <a:pt x="179738" y="9280"/>
                  </a:lnTo>
                  <a:lnTo>
                    <a:pt x="224213" y="1031"/>
                  </a:lnTo>
                  <a:lnTo>
                    <a:pt x="247098" y="0"/>
                  </a:lnTo>
                  <a:lnTo>
                    <a:pt x="277368" y="0"/>
                  </a:lnTo>
                  <a:lnTo>
                    <a:pt x="277368" y="38014"/>
                  </a:lnTo>
                  <a:lnTo>
                    <a:pt x="247098" y="38014"/>
                  </a:lnTo>
                  <a:lnTo>
                    <a:pt x="227724" y="38886"/>
                  </a:lnTo>
                  <a:lnTo>
                    <a:pt x="208723" y="41502"/>
                  </a:lnTo>
                  <a:lnTo>
                    <a:pt x="190094" y="45861"/>
                  </a:lnTo>
                  <a:lnTo>
                    <a:pt x="171837" y="51963"/>
                  </a:lnTo>
                  <a:close/>
                </a:path>
                <a:path w="734060" h="1991360">
                  <a:moveTo>
                    <a:pt x="67176" y="140518"/>
                  </a:moveTo>
                  <a:lnTo>
                    <a:pt x="34489" y="121110"/>
                  </a:lnTo>
                  <a:lnTo>
                    <a:pt x="52001" y="95320"/>
                  </a:lnTo>
                  <a:lnTo>
                    <a:pt x="72272" y="72288"/>
                  </a:lnTo>
                  <a:lnTo>
                    <a:pt x="95302" y="52015"/>
                  </a:lnTo>
                  <a:lnTo>
                    <a:pt x="121092" y="34500"/>
                  </a:lnTo>
                  <a:lnTo>
                    <a:pt x="140503" y="67186"/>
                  </a:lnTo>
                  <a:lnTo>
                    <a:pt x="118667" y="82015"/>
                  </a:lnTo>
                  <a:lnTo>
                    <a:pt x="99167" y="99180"/>
                  </a:lnTo>
                  <a:lnTo>
                    <a:pt x="82004" y="118681"/>
                  </a:lnTo>
                  <a:lnTo>
                    <a:pt x="67176" y="140518"/>
                  </a:lnTo>
                  <a:close/>
                </a:path>
                <a:path w="734060" h="1991360">
                  <a:moveTo>
                    <a:pt x="38015" y="277640"/>
                  </a:moveTo>
                  <a:lnTo>
                    <a:pt x="0" y="277640"/>
                  </a:lnTo>
                  <a:lnTo>
                    <a:pt x="0" y="247095"/>
                  </a:lnTo>
                  <a:lnTo>
                    <a:pt x="1024" y="224285"/>
                  </a:lnTo>
                  <a:lnTo>
                    <a:pt x="4098" y="201903"/>
                  </a:lnTo>
                  <a:lnTo>
                    <a:pt x="9220" y="179949"/>
                  </a:lnTo>
                  <a:lnTo>
                    <a:pt x="16392" y="158423"/>
                  </a:lnTo>
                  <a:lnTo>
                    <a:pt x="51874" y="172069"/>
                  </a:lnTo>
                  <a:lnTo>
                    <a:pt x="45810" y="190272"/>
                  </a:lnTo>
                  <a:lnTo>
                    <a:pt x="41479" y="208844"/>
                  </a:lnTo>
                  <a:lnTo>
                    <a:pt x="38881" y="227785"/>
                  </a:lnTo>
                  <a:lnTo>
                    <a:pt x="38015" y="247095"/>
                  </a:lnTo>
                  <a:lnTo>
                    <a:pt x="38015" y="277640"/>
                  </a:lnTo>
                  <a:close/>
                </a:path>
                <a:path w="734060" h="1991360">
                  <a:moveTo>
                    <a:pt x="38015" y="429699"/>
                  </a:moveTo>
                  <a:lnTo>
                    <a:pt x="0" y="429699"/>
                  </a:lnTo>
                  <a:lnTo>
                    <a:pt x="0" y="315655"/>
                  </a:lnTo>
                  <a:lnTo>
                    <a:pt x="38015" y="315655"/>
                  </a:lnTo>
                  <a:lnTo>
                    <a:pt x="38015" y="429699"/>
                  </a:lnTo>
                  <a:close/>
                </a:path>
                <a:path w="734060" h="1991360">
                  <a:moveTo>
                    <a:pt x="38015" y="581758"/>
                  </a:moveTo>
                  <a:lnTo>
                    <a:pt x="0" y="581758"/>
                  </a:lnTo>
                  <a:lnTo>
                    <a:pt x="0" y="467714"/>
                  </a:lnTo>
                  <a:lnTo>
                    <a:pt x="38015" y="467714"/>
                  </a:lnTo>
                  <a:lnTo>
                    <a:pt x="38015" y="581758"/>
                  </a:lnTo>
                  <a:close/>
                </a:path>
                <a:path w="734060" h="1991360">
                  <a:moveTo>
                    <a:pt x="38015" y="733817"/>
                  </a:moveTo>
                  <a:lnTo>
                    <a:pt x="0" y="733817"/>
                  </a:lnTo>
                  <a:lnTo>
                    <a:pt x="0" y="619773"/>
                  </a:lnTo>
                  <a:lnTo>
                    <a:pt x="38015" y="619773"/>
                  </a:lnTo>
                  <a:lnTo>
                    <a:pt x="38015" y="733817"/>
                  </a:lnTo>
                  <a:close/>
                </a:path>
                <a:path w="734060" h="1991360">
                  <a:moveTo>
                    <a:pt x="38015" y="885876"/>
                  </a:moveTo>
                  <a:lnTo>
                    <a:pt x="0" y="885876"/>
                  </a:lnTo>
                  <a:lnTo>
                    <a:pt x="0" y="771832"/>
                  </a:lnTo>
                  <a:lnTo>
                    <a:pt x="38015" y="771832"/>
                  </a:lnTo>
                  <a:lnTo>
                    <a:pt x="38015" y="885876"/>
                  </a:lnTo>
                  <a:close/>
                </a:path>
                <a:path w="734060" h="1991360">
                  <a:moveTo>
                    <a:pt x="38015" y="1037935"/>
                  </a:moveTo>
                  <a:lnTo>
                    <a:pt x="0" y="1037935"/>
                  </a:lnTo>
                  <a:lnTo>
                    <a:pt x="0" y="923891"/>
                  </a:lnTo>
                  <a:lnTo>
                    <a:pt x="38015" y="923891"/>
                  </a:lnTo>
                  <a:lnTo>
                    <a:pt x="38015" y="1037935"/>
                  </a:lnTo>
                  <a:close/>
                </a:path>
                <a:path w="734060" h="1991360">
                  <a:moveTo>
                    <a:pt x="38015" y="1189994"/>
                  </a:moveTo>
                  <a:lnTo>
                    <a:pt x="0" y="1189994"/>
                  </a:lnTo>
                  <a:lnTo>
                    <a:pt x="0" y="1075950"/>
                  </a:lnTo>
                  <a:lnTo>
                    <a:pt x="38015" y="1075950"/>
                  </a:lnTo>
                  <a:lnTo>
                    <a:pt x="38015" y="1189994"/>
                  </a:lnTo>
                  <a:close/>
                </a:path>
                <a:path w="734060" h="1991360">
                  <a:moveTo>
                    <a:pt x="38015" y="1342053"/>
                  </a:moveTo>
                  <a:lnTo>
                    <a:pt x="0" y="1342053"/>
                  </a:lnTo>
                  <a:lnTo>
                    <a:pt x="0" y="1228009"/>
                  </a:lnTo>
                  <a:lnTo>
                    <a:pt x="38015" y="1228009"/>
                  </a:lnTo>
                  <a:lnTo>
                    <a:pt x="38015" y="1342053"/>
                  </a:lnTo>
                  <a:close/>
                </a:path>
                <a:path w="734060" h="1991360">
                  <a:moveTo>
                    <a:pt x="38015" y="1494112"/>
                  </a:moveTo>
                  <a:lnTo>
                    <a:pt x="0" y="1494112"/>
                  </a:lnTo>
                  <a:lnTo>
                    <a:pt x="0" y="1380068"/>
                  </a:lnTo>
                  <a:lnTo>
                    <a:pt x="38015" y="1380068"/>
                  </a:lnTo>
                  <a:lnTo>
                    <a:pt x="38015" y="1494112"/>
                  </a:lnTo>
                  <a:close/>
                </a:path>
                <a:path w="734060" h="1991360">
                  <a:moveTo>
                    <a:pt x="38015" y="1646171"/>
                  </a:moveTo>
                  <a:lnTo>
                    <a:pt x="0" y="1646171"/>
                  </a:lnTo>
                  <a:lnTo>
                    <a:pt x="0" y="1532127"/>
                  </a:lnTo>
                  <a:lnTo>
                    <a:pt x="38015" y="1532127"/>
                  </a:lnTo>
                  <a:lnTo>
                    <a:pt x="38015" y="1646171"/>
                  </a:lnTo>
                  <a:close/>
                </a:path>
                <a:path w="734060" h="1991360">
                  <a:moveTo>
                    <a:pt x="38015" y="1798230"/>
                  </a:moveTo>
                  <a:lnTo>
                    <a:pt x="0" y="1798230"/>
                  </a:lnTo>
                  <a:lnTo>
                    <a:pt x="0" y="1684186"/>
                  </a:lnTo>
                  <a:lnTo>
                    <a:pt x="38015" y="1684186"/>
                  </a:lnTo>
                  <a:lnTo>
                    <a:pt x="38015" y="1798230"/>
                  </a:lnTo>
                  <a:close/>
                </a:path>
                <a:path w="734060" h="1991360">
                  <a:moveTo>
                    <a:pt x="38015" y="1950289"/>
                  </a:moveTo>
                  <a:lnTo>
                    <a:pt x="0" y="1950289"/>
                  </a:lnTo>
                  <a:lnTo>
                    <a:pt x="0" y="1836244"/>
                  </a:lnTo>
                  <a:lnTo>
                    <a:pt x="38015" y="1836244"/>
                  </a:lnTo>
                  <a:lnTo>
                    <a:pt x="38015" y="1950289"/>
                  </a:lnTo>
                  <a:close/>
                </a:path>
                <a:path w="734060" h="1991360">
                  <a:moveTo>
                    <a:pt x="38015" y="1990744"/>
                  </a:moveTo>
                  <a:lnTo>
                    <a:pt x="0" y="1990744"/>
                  </a:lnTo>
                  <a:lnTo>
                    <a:pt x="0" y="1988303"/>
                  </a:lnTo>
                  <a:lnTo>
                    <a:pt x="38015" y="1988303"/>
                  </a:lnTo>
                  <a:lnTo>
                    <a:pt x="38015" y="1990744"/>
                  </a:lnTo>
                  <a:close/>
                </a:path>
              </a:pathLst>
            </a:custGeom>
            <a:solidFill>
              <a:srgbClr val="94AFD8"/>
            </a:solidFill>
          </p:spPr>
          <p:txBody>
            <a:bodyPr wrap="square" lIns="0" tIns="0" rIns="0" bIns="0" rtlCol="0"/>
            <a:lstStyle/>
            <a:p>
              <a:endParaRPr/>
            </a:p>
          </p:txBody>
        </p:sp>
        <p:sp>
          <p:nvSpPr>
            <p:cNvPr id="18" name="object 53">
              <a:extLst>
                <a:ext uri="{FF2B5EF4-FFF2-40B4-BE49-F238E27FC236}">
                  <a16:creationId xmlns:a16="http://schemas.microsoft.com/office/drawing/2014/main" id="{5060E85F-2CCE-4C6E-A51F-809FC362F98D}"/>
                </a:ext>
              </a:extLst>
            </p:cNvPr>
            <p:cNvSpPr txBox="1"/>
            <p:nvPr/>
          </p:nvSpPr>
          <p:spPr>
            <a:xfrm>
              <a:off x="3254769" y="6548609"/>
              <a:ext cx="692810" cy="278201"/>
            </a:xfrm>
            <a:prstGeom prst="rect">
              <a:avLst/>
            </a:prstGeom>
          </p:spPr>
          <p:txBody>
            <a:bodyPr vert="horz" wrap="square" lIns="0" tIns="12700" rIns="0" bIns="0" rtlCol="0">
              <a:spAutoFit/>
            </a:bodyPr>
            <a:lstStyle/>
            <a:p>
              <a:pPr marL="12700">
                <a:spcBef>
                  <a:spcPts val="100"/>
                </a:spcBef>
              </a:pPr>
              <a:r>
                <a:rPr sz="2000" b="1" spc="-125" dirty="0">
                  <a:latin typeface="Verdana"/>
                  <a:cs typeface="Verdana"/>
                </a:rPr>
                <a:t>2</a:t>
              </a:r>
              <a:r>
                <a:rPr sz="2000" b="1" spc="-20" dirty="0">
                  <a:latin typeface="Verdana"/>
                  <a:cs typeface="Verdana"/>
                </a:rPr>
                <a:t>0</a:t>
              </a:r>
              <a:r>
                <a:rPr sz="2000" b="1" spc="-625" dirty="0">
                  <a:latin typeface="Verdana"/>
                  <a:cs typeface="Verdana"/>
                </a:rPr>
                <a:t>%</a:t>
              </a:r>
              <a:endParaRPr sz="2000" dirty="0">
                <a:latin typeface="Verdana"/>
                <a:cs typeface="Verdana"/>
              </a:endParaRPr>
            </a:p>
          </p:txBody>
        </p:sp>
        <p:sp>
          <p:nvSpPr>
            <p:cNvPr id="19" name="object 57">
              <a:extLst>
                <a:ext uri="{FF2B5EF4-FFF2-40B4-BE49-F238E27FC236}">
                  <a16:creationId xmlns:a16="http://schemas.microsoft.com/office/drawing/2014/main" id="{6D06B9D9-42DF-4510-97E6-5BDAC56181C6}"/>
                </a:ext>
              </a:extLst>
            </p:cNvPr>
            <p:cNvSpPr txBox="1"/>
            <p:nvPr/>
          </p:nvSpPr>
          <p:spPr>
            <a:xfrm>
              <a:off x="4808327" y="3857189"/>
              <a:ext cx="172720" cy="251493"/>
            </a:xfrm>
            <a:prstGeom prst="rect">
              <a:avLst/>
            </a:prstGeom>
          </p:spPr>
          <p:txBody>
            <a:bodyPr vert="horz" wrap="square" lIns="0" tIns="12700" rIns="0" bIns="0" rtlCol="0">
              <a:spAutoFit/>
            </a:bodyPr>
            <a:lstStyle/>
            <a:p>
              <a:pPr marL="12700">
                <a:spcBef>
                  <a:spcPts val="100"/>
                </a:spcBef>
              </a:pPr>
              <a:r>
                <a:rPr sz="1800" b="1" spc="-125" dirty="0">
                  <a:solidFill>
                    <a:srgbClr val="DBE4E1"/>
                  </a:solidFill>
                  <a:latin typeface="Verdana"/>
                  <a:cs typeface="Verdana"/>
                </a:rPr>
                <a:t>2</a:t>
              </a:r>
              <a:endParaRPr sz="1800" dirty="0">
                <a:latin typeface="Verdana"/>
                <a:cs typeface="Verdana"/>
              </a:endParaRPr>
            </a:p>
          </p:txBody>
        </p:sp>
        <p:sp>
          <p:nvSpPr>
            <p:cNvPr id="20" name="object 56">
              <a:extLst>
                <a:ext uri="{FF2B5EF4-FFF2-40B4-BE49-F238E27FC236}">
                  <a16:creationId xmlns:a16="http://schemas.microsoft.com/office/drawing/2014/main" id="{B1A92A86-4B80-43ED-9337-6353A07A6882}"/>
                </a:ext>
              </a:extLst>
            </p:cNvPr>
            <p:cNvSpPr txBox="1"/>
            <p:nvPr/>
          </p:nvSpPr>
          <p:spPr>
            <a:xfrm>
              <a:off x="4492409" y="4084921"/>
              <a:ext cx="112391" cy="251493"/>
            </a:xfrm>
            <a:prstGeom prst="rect">
              <a:avLst/>
            </a:prstGeom>
          </p:spPr>
          <p:txBody>
            <a:bodyPr vert="horz" wrap="square" lIns="0" tIns="12700" rIns="0" bIns="0" rtlCol="0">
              <a:spAutoFit/>
            </a:bodyPr>
            <a:lstStyle/>
            <a:p>
              <a:pPr marL="12700">
                <a:spcBef>
                  <a:spcPts val="100"/>
                </a:spcBef>
              </a:pPr>
              <a:r>
                <a:rPr sz="1800" b="1" spc="-165" dirty="0">
                  <a:solidFill>
                    <a:srgbClr val="DBE4E1"/>
                  </a:solidFill>
                  <a:latin typeface="Verdana"/>
                  <a:cs typeface="Verdana"/>
                </a:rPr>
                <a:t>3</a:t>
              </a:r>
              <a:endParaRPr sz="1800" dirty="0">
                <a:latin typeface="Verdana"/>
                <a:cs typeface="Verdana"/>
              </a:endParaRPr>
            </a:p>
          </p:txBody>
        </p:sp>
        <p:sp>
          <p:nvSpPr>
            <p:cNvPr id="21" name="object 55">
              <a:extLst>
                <a:ext uri="{FF2B5EF4-FFF2-40B4-BE49-F238E27FC236}">
                  <a16:creationId xmlns:a16="http://schemas.microsoft.com/office/drawing/2014/main" id="{D5D5E0FD-3241-44DB-9C45-A09C4A4AB0C3}"/>
                </a:ext>
              </a:extLst>
            </p:cNvPr>
            <p:cNvSpPr txBox="1"/>
            <p:nvPr/>
          </p:nvSpPr>
          <p:spPr>
            <a:xfrm>
              <a:off x="4470401" y="4563921"/>
              <a:ext cx="441595" cy="491858"/>
            </a:xfrm>
            <a:prstGeom prst="rect">
              <a:avLst/>
            </a:prstGeom>
          </p:spPr>
          <p:txBody>
            <a:bodyPr vert="horz" wrap="square" lIns="0" tIns="12700" rIns="0" bIns="0" rtlCol="0">
              <a:spAutoFit/>
            </a:bodyPr>
            <a:lstStyle/>
            <a:p>
              <a:pPr marL="25400">
                <a:spcBef>
                  <a:spcPts val="100"/>
                </a:spcBef>
                <a:tabLst>
                  <a:tab pos="895985" algn="l"/>
                </a:tabLst>
              </a:pPr>
              <a:r>
                <a:rPr sz="1800" b="1" spc="-120" dirty="0">
                  <a:solidFill>
                    <a:srgbClr val="DBE4E1"/>
                  </a:solidFill>
                  <a:latin typeface="Verdana"/>
                  <a:cs typeface="Verdana"/>
                </a:rPr>
                <a:t>4	</a:t>
              </a:r>
              <a:endParaRPr sz="2700" baseline="-50925" dirty="0">
                <a:latin typeface="Verdana"/>
                <a:cs typeface="Verdana"/>
              </a:endParaRPr>
            </a:p>
          </p:txBody>
        </p:sp>
        <p:sp>
          <p:nvSpPr>
            <p:cNvPr id="22" name="object 55">
              <a:extLst>
                <a:ext uri="{FF2B5EF4-FFF2-40B4-BE49-F238E27FC236}">
                  <a16:creationId xmlns:a16="http://schemas.microsoft.com/office/drawing/2014/main" id="{F01285A5-355D-45C6-8323-23A8478093C8}"/>
                </a:ext>
              </a:extLst>
            </p:cNvPr>
            <p:cNvSpPr txBox="1"/>
            <p:nvPr/>
          </p:nvSpPr>
          <p:spPr>
            <a:xfrm>
              <a:off x="5088381" y="4716321"/>
              <a:ext cx="398484" cy="491858"/>
            </a:xfrm>
            <a:prstGeom prst="rect">
              <a:avLst/>
            </a:prstGeom>
          </p:spPr>
          <p:txBody>
            <a:bodyPr vert="horz" wrap="square" lIns="0" tIns="12700" rIns="0" bIns="0" rtlCol="0">
              <a:spAutoFit/>
            </a:bodyPr>
            <a:lstStyle/>
            <a:p>
              <a:pPr marL="25400">
                <a:spcBef>
                  <a:spcPts val="100"/>
                </a:spcBef>
                <a:tabLst>
                  <a:tab pos="895985" algn="l"/>
                </a:tabLst>
              </a:pPr>
              <a:r>
                <a:rPr lang="en-US" sz="1800" b="1" spc="-120" dirty="0">
                  <a:solidFill>
                    <a:srgbClr val="DBE4E1"/>
                  </a:solidFill>
                  <a:latin typeface="Verdana"/>
                  <a:cs typeface="Verdana"/>
                </a:rPr>
                <a:t>5</a:t>
              </a:r>
              <a:r>
                <a:rPr sz="1800" b="1" spc="-120" dirty="0">
                  <a:solidFill>
                    <a:srgbClr val="DBE4E1"/>
                  </a:solidFill>
                  <a:latin typeface="Verdana"/>
                  <a:cs typeface="Verdana"/>
                </a:rPr>
                <a:t>	</a:t>
              </a:r>
              <a:endParaRPr sz="2700" baseline="-50925" dirty="0">
                <a:latin typeface="Verdana"/>
                <a:cs typeface="Verdana"/>
              </a:endParaRPr>
            </a:p>
          </p:txBody>
        </p:sp>
        <p:sp>
          <p:nvSpPr>
            <p:cNvPr id="23" name="object 55">
              <a:extLst>
                <a:ext uri="{FF2B5EF4-FFF2-40B4-BE49-F238E27FC236}">
                  <a16:creationId xmlns:a16="http://schemas.microsoft.com/office/drawing/2014/main" id="{4A391232-8B7D-429A-80BF-6330F5D200C8}"/>
                </a:ext>
              </a:extLst>
            </p:cNvPr>
            <p:cNvSpPr txBox="1"/>
            <p:nvPr/>
          </p:nvSpPr>
          <p:spPr>
            <a:xfrm flipH="1">
              <a:off x="5266216" y="4084920"/>
              <a:ext cx="534606" cy="491858"/>
            </a:xfrm>
            <a:prstGeom prst="rect">
              <a:avLst/>
            </a:prstGeom>
          </p:spPr>
          <p:txBody>
            <a:bodyPr vert="horz" wrap="square" lIns="0" tIns="12700" rIns="0" bIns="0" rtlCol="0">
              <a:spAutoFit/>
            </a:bodyPr>
            <a:lstStyle/>
            <a:p>
              <a:pPr marL="25400">
                <a:spcBef>
                  <a:spcPts val="100"/>
                </a:spcBef>
                <a:tabLst>
                  <a:tab pos="895985" algn="l"/>
                </a:tabLst>
              </a:pPr>
              <a:r>
                <a:rPr lang="en-US" sz="1800" b="1" spc="-120" dirty="0">
                  <a:solidFill>
                    <a:srgbClr val="DBE4E1"/>
                  </a:solidFill>
                  <a:latin typeface="Verdana"/>
                  <a:cs typeface="Verdana"/>
                </a:rPr>
                <a:t>6</a:t>
              </a:r>
              <a:r>
                <a:rPr sz="1800" b="1" spc="-120" dirty="0">
                  <a:solidFill>
                    <a:srgbClr val="DBE4E1"/>
                  </a:solidFill>
                  <a:latin typeface="Verdana"/>
                  <a:cs typeface="Verdana"/>
                </a:rPr>
                <a:t>	</a:t>
              </a:r>
              <a:endParaRPr sz="2700" baseline="-50925" dirty="0">
                <a:latin typeface="Verdana"/>
                <a:cs typeface="Verdana"/>
              </a:endParaRPr>
            </a:p>
          </p:txBody>
        </p:sp>
        <p:grpSp>
          <p:nvGrpSpPr>
            <p:cNvPr id="24" name="object 32">
              <a:extLst>
                <a:ext uri="{FF2B5EF4-FFF2-40B4-BE49-F238E27FC236}">
                  <a16:creationId xmlns:a16="http://schemas.microsoft.com/office/drawing/2014/main" id="{365D956C-DA28-4CB6-B3F6-A335CA5A060B}"/>
                </a:ext>
              </a:extLst>
            </p:cNvPr>
            <p:cNvGrpSpPr/>
            <p:nvPr/>
          </p:nvGrpSpPr>
          <p:grpSpPr>
            <a:xfrm>
              <a:off x="5077102" y="6334430"/>
              <a:ext cx="5271579" cy="656322"/>
              <a:chOff x="7092760" y="6194589"/>
              <a:chExt cx="6485191" cy="752107"/>
            </a:xfrm>
          </p:grpSpPr>
          <p:sp>
            <p:nvSpPr>
              <p:cNvPr id="25" name="object 33">
                <a:extLst>
                  <a:ext uri="{FF2B5EF4-FFF2-40B4-BE49-F238E27FC236}">
                    <a16:creationId xmlns:a16="http://schemas.microsoft.com/office/drawing/2014/main" id="{F3031EF2-923C-4C58-B7A3-778A8D982989}"/>
                  </a:ext>
                </a:extLst>
              </p:cNvPr>
              <p:cNvSpPr/>
              <p:nvPr/>
            </p:nvSpPr>
            <p:spPr>
              <a:xfrm>
                <a:off x="7092760" y="6194589"/>
                <a:ext cx="2474617" cy="751840"/>
              </a:xfrm>
              <a:custGeom>
                <a:avLst/>
                <a:gdLst/>
                <a:ahLst/>
                <a:cxnLst/>
                <a:rect l="l" t="t" r="r" b="b"/>
                <a:pathLst>
                  <a:path w="2419984" h="751840">
                    <a:moveTo>
                      <a:pt x="1129588" y="189064"/>
                    </a:moveTo>
                    <a:lnTo>
                      <a:pt x="1115352" y="117297"/>
                    </a:lnTo>
                    <a:lnTo>
                      <a:pt x="1074788" y="56464"/>
                    </a:lnTo>
                    <a:lnTo>
                      <a:pt x="1014069" y="15811"/>
                    </a:lnTo>
                    <a:lnTo>
                      <a:pt x="942454" y="1536"/>
                    </a:lnTo>
                    <a:lnTo>
                      <a:pt x="187147" y="1536"/>
                    </a:lnTo>
                    <a:lnTo>
                      <a:pt x="137388" y="8229"/>
                    </a:lnTo>
                    <a:lnTo>
                      <a:pt x="92684" y="27139"/>
                    </a:lnTo>
                    <a:lnTo>
                      <a:pt x="54813" y="56464"/>
                    </a:lnTo>
                    <a:lnTo>
                      <a:pt x="25552" y="94411"/>
                    </a:lnTo>
                    <a:lnTo>
                      <a:pt x="6680" y="139217"/>
                    </a:lnTo>
                    <a:lnTo>
                      <a:pt x="0" y="189064"/>
                    </a:lnTo>
                    <a:lnTo>
                      <a:pt x="0" y="564134"/>
                    </a:lnTo>
                    <a:lnTo>
                      <a:pt x="6680" y="613994"/>
                    </a:lnTo>
                    <a:lnTo>
                      <a:pt x="25552" y="658787"/>
                    </a:lnTo>
                    <a:lnTo>
                      <a:pt x="54813" y="696747"/>
                    </a:lnTo>
                    <a:lnTo>
                      <a:pt x="92684" y="726071"/>
                    </a:lnTo>
                    <a:lnTo>
                      <a:pt x="137388" y="744982"/>
                    </a:lnTo>
                    <a:lnTo>
                      <a:pt x="187147" y="751674"/>
                    </a:lnTo>
                    <a:lnTo>
                      <a:pt x="942454" y="751674"/>
                    </a:lnTo>
                    <a:lnTo>
                      <a:pt x="1014069" y="737400"/>
                    </a:lnTo>
                    <a:lnTo>
                      <a:pt x="1074788" y="696747"/>
                    </a:lnTo>
                    <a:lnTo>
                      <a:pt x="1115352" y="635901"/>
                    </a:lnTo>
                    <a:lnTo>
                      <a:pt x="1129588" y="564134"/>
                    </a:lnTo>
                    <a:lnTo>
                      <a:pt x="1129588" y="189064"/>
                    </a:lnTo>
                    <a:close/>
                  </a:path>
                  <a:path w="2419984" h="751840">
                    <a:moveTo>
                      <a:pt x="2419832" y="187540"/>
                    </a:moveTo>
                    <a:lnTo>
                      <a:pt x="2405583" y="115773"/>
                    </a:lnTo>
                    <a:lnTo>
                      <a:pt x="2365019" y="54927"/>
                    </a:lnTo>
                    <a:lnTo>
                      <a:pt x="2304300" y="14287"/>
                    </a:lnTo>
                    <a:lnTo>
                      <a:pt x="2232685" y="0"/>
                    </a:lnTo>
                    <a:lnTo>
                      <a:pt x="1560944" y="0"/>
                    </a:lnTo>
                    <a:lnTo>
                      <a:pt x="1511185" y="6705"/>
                    </a:lnTo>
                    <a:lnTo>
                      <a:pt x="1466481" y="25615"/>
                    </a:lnTo>
                    <a:lnTo>
                      <a:pt x="1428610" y="54927"/>
                    </a:lnTo>
                    <a:lnTo>
                      <a:pt x="1399349" y="92887"/>
                    </a:lnTo>
                    <a:lnTo>
                      <a:pt x="1380490" y="137693"/>
                    </a:lnTo>
                    <a:lnTo>
                      <a:pt x="1373797" y="187540"/>
                    </a:lnTo>
                    <a:lnTo>
                      <a:pt x="1373797" y="562610"/>
                    </a:lnTo>
                    <a:lnTo>
                      <a:pt x="1380490" y="612470"/>
                    </a:lnTo>
                    <a:lnTo>
                      <a:pt x="1399349" y="657263"/>
                    </a:lnTo>
                    <a:lnTo>
                      <a:pt x="1428610" y="695223"/>
                    </a:lnTo>
                    <a:lnTo>
                      <a:pt x="1466481" y="724547"/>
                    </a:lnTo>
                    <a:lnTo>
                      <a:pt x="1511185" y="743445"/>
                    </a:lnTo>
                    <a:lnTo>
                      <a:pt x="1560944" y="750150"/>
                    </a:lnTo>
                    <a:lnTo>
                      <a:pt x="2232685" y="750150"/>
                    </a:lnTo>
                    <a:lnTo>
                      <a:pt x="2304300" y="735876"/>
                    </a:lnTo>
                    <a:lnTo>
                      <a:pt x="2365019" y="695223"/>
                    </a:lnTo>
                    <a:lnTo>
                      <a:pt x="2405583" y="634377"/>
                    </a:lnTo>
                    <a:lnTo>
                      <a:pt x="2419832" y="562610"/>
                    </a:lnTo>
                    <a:lnTo>
                      <a:pt x="2419832" y="187540"/>
                    </a:lnTo>
                    <a:close/>
                  </a:path>
                </a:pathLst>
              </a:custGeom>
              <a:solidFill>
                <a:srgbClr val="0097B1"/>
              </a:solidFill>
            </p:spPr>
            <p:txBody>
              <a:bodyPr wrap="square" lIns="0" tIns="0" rIns="0" bIns="0" rtlCol="0"/>
              <a:lstStyle/>
              <a:p>
                <a:r>
                  <a:rPr lang="en-US" sz="3600" dirty="0"/>
                  <a:t>386   511</a:t>
                </a:r>
                <a:endParaRPr sz="3600" dirty="0"/>
              </a:p>
            </p:txBody>
          </p:sp>
          <p:sp>
            <p:nvSpPr>
              <p:cNvPr id="26" name="object 34">
                <a:extLst>
                  <a:ext uri="{FF2B5EF4-FFF2-40B4-BE49-F238E27FC236}">
                    <a16:creationId xmlns:a16="http://schemas.microsoft.com/office/drawing/2014/main" id="{C6718981-0742-4F9E-B499-A937890C73C6}"/>
                  </a:ext>
                </a:extLst>
              </p:cNvPr>
              <p:cNvSpPr/>
              <p:nvPr/>
            </p:nvSpPr>
            <p:spPr>
              <a:xfrm>
                <a:off x="9719796" y="6194589"/>
                <a:ext cx="1151890" cy="750570"/>
              </a:xfrm>
              <a:custGeom>
                <a:avLst/>
                <a:gdLst/>
                <a:ahLst/>
                <a:cxnLst/>
                <a:rect l="l" t="t" r="r" b="b"/>
                <a:pathLst>
                  <a:path w="1151890" h="750570">
                    <a:moveTo>
                      <a:pt x="964562" y="750142"/>
                    </a:moveTo>
                    <a:lnTo>
                      <a:pt x="187140" y="750142"/>
                    </a:lnTo>
                    <a:lnTo>
                      <a:pt x="137391" y="743443"/>
                    </a:lnTo>
                    <a:lnTo>
                      <a:pt x="92687" y="724538"/>
                    </a:lnTo>
                    <a:lnTo>
                      <a:pt x="54812" y="695214"/>
                    </a:lnTo>
                    <a:lnTo>
                      <a:pt x="25550" y="657259"/>
                    </a:lnTo>
                    <a:lnTo>
                      <a:pt x="6684" y="612461"/>
                    </a:lnTo>
                    <a:lnTo>
                      <a:pt x="0" y="562606"/>
                    </a:lnTo>
                    <a:lnTo>
                      <a:pt x="0" y="187535"/>
                    </a:lnTo>
                    <a:lnTo>
                      <a:pt x="6684" y="137681"/>
                    </a:lnTo>
                    <a:lnTo>
                      <a:pt x="25550" y="92882"/>
                    </a:lnTo>
                    <a:lnTo>
                      <a:pt x="54812" y="54927"/>
                    </a:lnTo>
                    <a:lnTo>
                      <a:pt x="92687" y="25604"/>
                    </a:lnTo>
                    <a:lnTo>
                      <a:pt x="137391" y="6698"/>
                    </a:lnTo>
                    <a:lnTo>
                      <a:pt x="187140" y="0"/>
                    </a:lnTo>
                    <a:lnTo>
                      <a:pt x="964562" y="0"/>
                    </a:lnTo>
                    <a:lnTo>
                      <a:pt x="1036178" y="14275"/>
                    </a:lnTo>
                    <a:lnTo>
                      <a:pt x="1096890" y="54927"/>
                    </a:lnTo>
                    <a:lnTo>
                      <a:pt x="1137457" y="115768"/>
                    </a:lnTo>
                    <a:lnTo>
                      <a:pt x="1151702" y="187535"/>
                    </a:lnTo>
                    <a:lnTo>
                      <a:pt x="1151702" y="562606"/>
                    </a:lnTo>
                    <a:lnTo>
                      <a:pt x="1137457" y="634373"/>
                    </a:lnTo>
                    <a:lnTo>
                      <a:pt x="1096890" y="695214"/>
                    </a:lnTo>
                    <a:lnTo>
                      <a:pt x="1036178" y="735867"/>
                    </a:lnTo>
                    <a:lnTo>
                      <a:pt x="964562" y="750142"/>
                    </a:lnTo>
                    <a:close/>
                  </a:path>
                </a:pathLst>
              </a:custGeom>
              <a:solidFill>
                <a:srgbClr val="E66B37"/>
              </a:solidFill>
            </p:spPr>
            <p:txBody>
              <a:bodyPr wrap="square" lIns="0" tIns="0" rIns="0" bIns="0" rtlCol="0"/>
              <a:lstStyle/>
              <a:p>
                <a:r>
                  <a:rPr lang="en-US" sz="3600" dirty="0"/>
                  <a:t> 620</a:t>
                </a:r>
                <a:endParaRPr sz="3600" dirty="0"/>
              </a:p>
            </p:txBody>
          </p:sp>
          <p:sp>
            <p:nvSpPr>
              <p:cNvPr id="27" name="object 35">
                <a:extLst>
                  <a:ext uri="{FF2B5EF4-FFF2-40B4-BE49-F238E27FC236}">
                    <a16:creationId xmlns:a16="http://schemas.microsoft.com/office/drawing/2014/main" id="{687A17D9-08D8-40A2-949F-92C1F463A54E}"/>
                  </a:ext>
                </a:extLst>
              </p:cNvPr>
              <p:cNvSpPr/>
              <p:nvPr/>
            </p:nvSpPr>
            <p:spPr>
              <a:xfrm>
                <a:off x="11053826" y="6196126"/>
                <a:ext cx="2524125" cy="750570"/>
              </a:xfrm>
              <a:custGeom>
                <a:avLst/>
                <a:gdLst/>
                <a:ahLst/>
                <a:cxnLst/>
                <a:rect l="l" t="t" r="r" b="b"/>
                <a:pathLst>
                  <a:path w="2524125" h="750570">
                    <a:moveTo>
                      <a:pt x="1187005" y="187528"/>
                    </a:moveTo>
                    <a:lnTo>
                      <a:pt x="1172756" y="115760"/>
                    </a:lnTo>
                    <a:lnTo>
                      <a:pt x="1132192" y="54927"/>
                    </a:lnTo>
                    <a:lnTo>
                      <a:pt x="1071486" y="14274"/>
                    </a:lnTo>
                    <a:lnTo>
                      <a:pt x="999871" y="0"/>
                    </a:lnTo>
                    <a:lnTo>
                      <a:pt x="187134" y="0"/>
                    </a:lnTo>
                    <a:lnTo>
                      <a:pt x="137388" y="6692"/>
                    </a:lnTo>
                    <a:lnTo>
                      <a:pt x="92684" y="25603"/>
                    </a:lnTo>
                    <a:lnTo>
                      <a:pt x="54813" y="54927"/>
                    </a:lnTo>
                    <a:lnTo>
                      <a:pt x="25552" y="92875"/>
                    </a:lnTo>
                    <a:lnTo>
                      <a:pt x="6680" y="137680"/>
                    </a:lnTo>
                    <a:lnTo>
                      <a:pt x="0" y="187528"/>
                    </a:lnTo>
                    <a:lnTo>
                      <a:pt x="0" y="562597"/>
                    </a:lnTo>
                    <a:lnTo>
                      <a:pt x="6680" y="612457"/>
                    </a:lnTo>
                    <a:lnTo>
                      <a:pt x="25552" y="657250"/>
                    </a:lnTo>
                    <a:lnTo>
                      <a:pt x="54813" y="695210"/>
                    </a:lnTo>
                    <a:lnTo>
                      <a:pt x="92684" y="724535"/>
                    </a:lnTo>
                    <a:lnTo>
                      <a:pt x="137388" y="743445"/>
                    </a:lnTo>
                    <a:lnTo>
                      <a:pt x="187134" y="750138"/>
                    </a:lnTo>
                    <a:lnTo>
                      <a:pt x="999871" y="750138"/>
                    </a:lnTo>
                    <a:lnTo>
                      <a:pt x="1071486" y="735863"/>
                    </a:lnTo>
                    <a:lnTo>
                      <a:pt x="1132192" y="695210"/>
                    </a:lnTo>
                    <a:lnTo>
                      <a:pt x="1172756" y="634365"/>
                    </a:lnTo>
                    <a:lnTo>
                      <a:pt x="1187005" y="562597"/>
                    </a:lnTo>
                    <a:lnTo>
                      <a:pt x="1187005" y="187528"/>
                    </a:lnTo>
                    <a:close/>
                  </a:path>
                  <a:path w="2524125" h="750570">
                    <a:moveTo>
                      <a:pt x="2523883" y="187528"/>
                    </a:moveTo>
                    <a:lnTo>
                      <a:pt x="2509634" y="115760"/>
                    </a:lnTo>
                    <a:lnTo>
                      <a:pt x="2469070" y="54927"/>
                    </a:lnTo>
                    <a:lnTo>
                      <a:pt x="2408351" y="14274"/>
                    </a:lnTo>
                    <a:lnTo>
                      <a:pt x="2336736" y="0"/>
                    </a:lnTo>
                    <a:lnTo>
                      <a:pt x="1560626" y="0"/>
                    </a:lnTo>
                    <a:lnTo>
                      <a:pt x="1510880" y="6692"/>
                    </a:lnTo>
                    <a:lnTo>
                      <a:pt x="1466176" y="25603"/>
                    </a:lnTo>
                    <a:lnTo>
                      <a:pt x="1428292" y="54927"/>
                    </a:lnTo>
                    <a:lnTo>
                      <a:pt x="1399032" y="92875"/>
                    </a:lnTo>
                    <a:lnTo>
                      <a:pt x="1380172" y="137680"/>
                    </a:lnTo>
                    <a:lnTo>
                      <a:pt x="1373479" y="187528"/>
                    </a:lnTo>
                    <a:lnTo>
                      <a:pt x="1373479" y="562597"/>
                    </a:lnTo>
                    <a:lnTo>
                      <a:pt x="1380172" y="612457"/>
                    </a:lnTo>
                    <a:lnTo>
                      <a:pt x="1399032" y="657250"/>
                    </a:lnTo>
                    <a:lnTo>
                      <a:pt x="1428292" y="695210"/>
                    </a:lnTo>
                    <a:lnTo>
                      <a:pt x="1466176" y="724535"/>
                    </a:lnTo>
                    <a:lnTo>
                      <a:pt x="1510880" y="743445"/>
                    </a:lnTo>
                    <a:lnTo>
                      <a:pt x="1560626" y="750138"/>
                    </a:lnTo>
                    <a:lnTo>
                      <a:pt x="2336736" y="750138"/>
                    </a:lnTo>
                    <a:lnTo>
                      <a:pt x="2408351" y="735863"/>
                    </a:lnTo>
                    <a:lnTo>
                      <a:pt x="2469070" y="695210"/>
                    </a:lnTo>
                    <a:lnTo>
                      <a:pt x="2509634" y="634365"/>
                    </a:lnTo>
                    <a:lnTo>
                      <a:pt x="2523883" y="562597"/>
                    </a:lnTo>
                    <a:lnTo>
                      <a:pt x="2523883" y="187528"/>
                    </a:lnTo>
                    <a:close/>
                  </a:path>
                </a:pathLst>
              </a:custGeom>
              <a:solidFill>
                <a:srgbClr val="0097B1"/>
              </a:solidFill>
            </p:spPr>
            <p:txBody>
              <a:bodyPr wrap="square" lIns="0" tIns="0" rIns="0" bIns="0" rtlCol="0"/>
              <a:lstStyle/>
              <a:p>
                <a:r>
                  <a:rPr lang="en-US" sz="3600" dirty="0"/>
                  <a:t>300   209</a:t>
                </a:r>
                <a:endParaRPr sz="3600" dirty="0"/>
              </a:p>
            </p:txBody>
          </p:sp>
        </p:grpSp>
      </p:grpSp>
      <p:sp>
        <p:nvSpPr>
          <p:cNvPr id="57" name="Rectangle 56">
            <a:extLst>
              <a:ext uri="{FF2B5EF4-FFF2-40B4-BE49-F238E27FC236}">
                <a16:creationId xmlns:a16="http://schemas.microsoft.com/office/drawing/2014/main" id="{381DB56F-8BEA-4A96-9BAE-C21D667F08E6}"/>
              </a:ext>
            </a:extLst>
          </p:cNvPr>
          <p:cNvSpPr/>
          <p:nvPr/>
        </p:nvSpPr>
        <p:spPr>
          <a:xfrm>
            <a:off x="279941" y="224524"/>
            <a:ext cx="10248920" cy="461665"/>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What do people think about our brand? (overall rating)</a:t>
            </a:r>
          </a:p>
        </p:txBody>
      </p:sp>
      <p:sp>
        <p:nvSpPr>
          <p:cNvPr id="58" name="Rectangle 57">
            <a:extLst>
              <a:ext uri="{FF2B5EF4-FFF2-40B4-BE49-F238E27FC236}">
                <a16:creationId xmlns:a16="http://schemas.microsoft.com/office/drawing/2014/main" id="{C7CCE85C-2D2D-475A-A1DC-4B67C12084BF}"/>
              </a:ext>
            </a:extLst>
          </p:cNvPr>
          <p:cNvSpPr/>
          <p:nvPr/>
        </p:nvSpPr>
        <p:spPr>
          <a:xfrm>
            <a:off x="436244" y="856818"/>
            <a:ext cx="10248920" cy="1107996"/>
          </a:xfrm>
          <a:prstGeom prst="rect">
            <a:avLst/>
          </a:prstGeom>
          <a:noFill/>
        </p:spPr>
        <p:txBody>
          <a:bodyPr wrap="square" rtlCol="0">
            <a:spAutoFit/>
          </a:bodyPr>
          <a:lstStyle/>
          <a:p>
            <a:pPr marL="285757" indent="-285757" algn="just">
              <a:buFont typeface="Arial" panose="020B0604020202020204" pitchFamily="34" charset="0"/>
              <a:buChar char="•"/>
            </a:pPr>
            <a:r>
              <a:rPr lang="en-US" sz="2200" i="1" dirty="0">
                <a:latin typeface="Verdana" panose="020B0604030504040204" pitchFamily="34" charset="0"/>
                <a:ea typeface="Verdana" panose="020B0604030504040204" pitchFamily="34" charset="0"/>
                <a:cs typeface="Segoe UI" panose="020B0502040204020203" pitchFamily="34" charset="0"/>
              </a:rPr>
              <a:t>Out of 980, </a:t>
            </a:r>
            <a:r>
              <a:rPr lang="en-US" sz="2200" b="1" i="1" dirty="0">
                <a:solidFill>
                  <a:srgbClr val="FF0000"/>
                </a:solidFill>
                <a:latin typeface="Verdana" panose="020B0604030504040204" pitchFamily="34" charset="0"/>
                <a:ea typeface="Verdana" panose="020B0604030504040204" pitchFamily="34" charset="0"/>
                <a:cs typeface="Segoe UI" panose="020B0502040204020203" pitchFamily="34" charset="0"/>
              </a:rPr>
              <a:t>455 people </a:t>
            </a:r>
            <a:r>
              <a:rPr lang="en-US" sz="2200" i="1" dirty="0">
                <a:latin typeface="Verdana" panose="020B0604030504040204" pitchFamily="34" charset="0"/>
                <a:ea typeface="Verdana" panose="020B0604030504040204" pitchFamily="34" charset="0"/>
                <a:cs typeface="Segoe UI" panose="020B0502040204020203" pitchFamily="34" charset="0"/>
              </a:rPr>
              <a:t>have heard about our brand and hence we consider their ratings for the CodeX product taste. This rating of </a:t>
            </a:r>
            <a:r>
              <a:rPr lang="en-US" sz="2200" b="1" i="1" dirty="0">
                <a:solidFill>
                  <a:srgbClr val="FF0000"/>
                </a:solidFill>
                <a:latin typeface="Verdana" panose="020B0604030504040204" pitchFamily="34" charset="0"/>
                <a:ea typeface="Verdana" panose="020B0604030504040204" pitchFamily="34" charset="0"/>
                <a:cs typeface="Segoe UI" panose="020B0502040204020203" pitchFamily="34" charset="0"/>
              </a:rPr>
              <a:t>3.3</a:t>
            </a:r>
            <a:r>
              <a:rPr lang="en-US" sz="2200" i="1" dirty="0">
                <a:latin typeface="Verdana" panose="020B0604030504040204" pitchFamily="34" charset="0"/>
                <a:ea typeface="Verdana" panose="020B0604030504040204" pitchFamily="34" charset="0"/>
                <a:cs typeface="Segoe UI" panose="020B0502040204020203" pitchFamily="34" charset="0"/>
              </a:rPr>
              <a:t> is the industry avg rating as well.</a:t>
            </a:r>
            <a:endParaRPr lang="en-IN" sz="2200" i="1" dirty="0">
              <a:latin typeface="Verdana" panose="020B0604030504040204"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29961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756B75B-8DB8-4429-BE45-2D43093D5654}"/>
              </a:ext>
            </a:extLst>
          </p:cNvPr>
          <p:cNvSpPr/>
          <p:nvPr/>
        </p:nvSpPr>
        <p:spPr>
          <a:xfrm>
            <a:off x="2966313" y="120187"/>
            <a:ext cx="5274365" cy="7487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a:latin typeface="Algerian" panose="04020705040A02060702" pitchFamily="82" charset="0"/>
              </a:rPr>
              <a:t>PURCHASE BEHAVIOR</a:t>
            </a:r>
            <a:endParaRPr lang="en-US" sz="3200" dirty="0">
              <a:latin typeface="Algerian" panose="04020705040A02060702" pitchFamily="82" charset="0"/>
            </a:endParaRPr>
          </a:p>
        </p:txBody>
      </p:sp>
      <p:sp>
        <p:nvSpPr>
          <p:cNvPr id="3" name="Rectangle 2">
            <a:extLst>
              <a:ext uri="{FF2B5EF4-FFF2-40B4-BE49-F238E27FC236}">
                <a16:creationId xmlns:a16="http://schemas.microsoft.com/office/drawing/2014/main" id="{AF7A1946-C391-4881-9D29-AF9B468F3EE4}"/>
              </a:ext>
            </a:extLst>
          </p:cNvPr>
          <p:cNvSpPr/>
          <p:nvPr/>
        </p:nvSpPr>
        <p:spPr>
          <a:xfrm>
            <a:off x="352562" y="886002"/>
            <a:ext cx="10219848" cy="461665"/>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Where do respondents prefer to purchase energy drinks?</a:t>
            </a:r>
          </a:p>
        </p:txBody>
      </p:sp>
      <p:pic>
        <p:nvPicPr>
          <p:cNvPr id="5" name="Picture 4">
            <a:extLst>
              <a:ext uri="{FF2B5EF4-FFF2-40B4-BE49-F238E27FC236}">
                <a16:creationId xmlns:a16="http://schemas.microsoft.com/office/drawing/2014/main" id="{FE4BEE6B-FC88-4F73-AE41-737C66120A9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150883" y="2301618"/>
            <a:ext cx="4095952" cy="1838582"/>
          </a:xfrm>
          <a:prstGeom prst="rect">
            <a:avLst/>
          </a:prstGeom>
        </p:spPr>
      </p:pic>
      <p:pic>
        <p:nvPicPr>
          <p:cNvPr id="7" name="Picture 6">
            <a:extLst>
              <a:ext uri="{FF2B5EF4-FFF2-40B4-BE49-F238E27FC236}">
                <a16:creationId xmlns:a16="http://schemas.microsoft.com/office/drawing/2014/main" id="{2AD048B3-B6B4-4C4E-8DA4-3A71A022F93C}"/>
              </a:ext>
            </a:extLst>
          </p:cNvPr>
          <p:cNvPicPr>
            <a:picLocks noChangeAspect="1"/>
          </p:cNvPicPr>
          <p:nvPr/>
        </p:nvPicPr>
        <p:blipFill>
          <a:blip r:embed="rId4"/>
          <a:stretch>
            <a:fillRect/>
          </a:stretch>
        </p:blipFill>
        <p:spPr>
          <a:xfrm>
            <a:off x="6146136" y="2429456"/>
            <a:ext cx="4593922" cy="1525867"/>
          </a:xfrm>
          <a:prstGeom prst="rect">
            <a:avLst/>
          </a:prstGeom>
        </p:spPr>
      </p:pic>
      <p:sp>
        <p:nvSpPr>
          <p:cNvPr id="8" name="TextBox 7">
            <a:extLst>
              <a:ext uri="{FF2B5EF4-FFF2-40B4-BE49-F238E27FC236}">
                <a16:creationId xmlns:a16="http://schemas.microsoft.com/office/drawing/2014/main" id="{B99B3422-5C1D-4BC6-BAE6-3D7141FF8F1F}"/>
              </a:ext>
            </a:extLst>
          </p:cNvPr>
          <p:cNvSpPr txBox="1"/>
          <p:nvPr/>
        </p:nvSpPr>
        <p:spPr>
          <a:xfrm>
            <a:off x="180182" y="1347666"/>
            <a:ext cx="10392229" cy="923330"/>
          </a:xfrm>
          <a:prstGeom prst="rect">
            <a:avLst/>
          </a:prstGeom>
          <a:noFill/>
        </p:spPr>
        <p:txBody>
          <a:bodyPr wrap="square" rtlCol="0">
            <a:spAutoFit/>
          </a:bodyPr>
          <a:lstStyle>
            <a:defPPr marR="0" lvl="0" algn="l" rtl="0">
              <a:lnSpc>
                <a:spcPct val="100000"/>
              </a:lnSpc>
              <a:spcBef>
                <a:spcPts val="0"/>
              </a:spcBef>
              <a:spcAft>
                <a:spcPts val="0"/>
              </a:spcAft>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sz="1800" dirty="0"/>
              <a:t>Most of respondent purchasing location were </a:t>
            </a:r>
            <a:r>
              <a:rPr lang="en-US" sz="1800" b="1" dirty="0">
                <a:solidFill>
                  <a:srgbClr val="FF0000"/>
                </a:solidFill>
              </a:rPr>
              <a:t>Supermarkets 45% </a:t>
            </a:r>
            <a:r>
              <a:rPr lang="en-US" sz="1800" dirty="0"/>
              <a:t>of </a:t>
            </a:r>
            <a:r>
              <a:rPr lang="en-US" sz="1800" b="1" dirty="0">
                <a:solidFill>
                  <a:srgbClr val="FF0000"/>
                </a:solidFill>
              </a:rPr>
              <a:t>respondent</a:t>
            </a:r>
            <a:r>
              <a:rPr lang="en-US" sz="1800" dirty="0"/>
              <a:t> bought energy drink from Supermarket . After Supermarket online retailers comes on the second place with 26% respondent in purchasing location</a:t>
            </a:r>
            <a:endParaRPr lang="en-IN" sz="1800" dirty="0"/>
          </a:p>
        </p:txBody>
      </p:sp>
      <p:sp>
        <p:nvSpPr>
          <p:cNvPr id="9" name="Rectangle 8">
            <a:extLst>
              <a:ext uri="{FF2B5EF4-FFF2-40B4-BE49-F238E27FC236}">
                <a16:creationId xmlns:a16="http://schemas.microsoft.com/office/drawing/2014/main" id="{8312C99F-7C8A-4822-9424-E1E5FD204446}"/>
              </a:ext>
            </a:extLst>
          </p:cNvPr>
          <p:cNvSpPr/>
          <p:nvPr/>
        </p:nvSpPr>
        <p:spPr>
          <a:xfrm>
            <a:off x="352562" y="4230760"/>
            <a:ext cx="6359048" cy="646331"/>
          </a:xfrm>
          <a:prstGeom prst="rect">
            <a:avLst/>
          </a:prstGeom>
        </p:spPr>
        <p:txBody>
          <a:bodyPr wrap="square">
            <a:spAutoFit/>
          </a:bodyPr>
          <a:lstStyle/>
          <a:p>
            <a:r>
              <a:rPr lang="en-US" sz="1800" b="1" dirty="0">
                <a:latin typeface="Verdana" panose="020B0604030504040204" pitchFamily="34" charset="0"/>
                <a:ea typeface="Verdana" panose="020B0604030504040204" pitchFamily="34" charset="0"/>
              </a:rPr>
              <a:t>What are the typical consumption situations for energy drinks among respondents?</a:t>
            </a:r>
            <a:endParaRPr lang="en-IN" sz="1800" b="1"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9390E861-D2E1-4702-892A-EA7634553C7A}"/>
              </a:ext>
            </a:extLst>
          </p:cNvPr>
          <p:cNvSpPr txBox="1"/>
          <p:nvPr/>
        </p:nvSpPr>
        <p:spPr>
          <a:xfrm>
            <a:off x="5744220" y="4621569"/>
            <a:ext cx="5063342" cy="1754326"/>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1800" i="1">
                <a:latin typeface="Verdana" panose="020B0604030504040204" pitchFamily="34" charset="0"/>
                <a:ea typeface="Verdana" panose="020B0604030504040204" pitchFamily="34" charset="0"/>
                <a:cs typeface="Segoe UI" panose="020B0502040204020203" pitchFamily="34" charset="0"/>
              </a:defRPr>
            </a:lvl1pPr>
          </a:lstStyle>
          <a:p>
            <a:r>
              <a:rPr lang="en-US" b="1" dirty="0">
                <a:solidFill>
                  <a:srgbClr val="FF0000"/>
                </a:solidFill>
              </a:rPr>
              <a:t>Sports/Exercise </a:t>
            </a:r>
            <a:r>
              <a:rPr lang="en-US" dirty="0"/>
              <a:t>is on top for consuming energy drink with 4500 respondent. </a:t>
            </a:r>
            <a:r>
              <a:rPr lang="en-US" b="1" dirty="0">
                <a:solidFill>
                  <a:srgbClr val="FF0000"/>
                </a:solidFill>
              </a:rPr>
              <a:t>45%</a:t>
            </a:r>
            <a:r>
              <a:rPr lang="en-US" dirty="0">
                <a:solidFill>
                  <a:srgbClr val="FF0000"/>
                </a:solidFill>
              </a:rPr>
              <a:t> </a:t>
            </a:r>
            <a:r>
              <a:rPr lang="en-US" dirty="0"/>
              <a:t>of</a:t>
            </a:r>
            <a:r>
              <a:rPr lang="en-US" dirty="0">
                <a:solidFill>
                  <a:srgbClr val="FF0000"/>
                </a:solidFill>
              </a:rPr>
              <a:t> </a:t>
            </a:r>
            <a:r>
              <a:rPr lang="en-US" b="1" dirty="0">
                <a:solidFill>
                  <a:srgbClr val="FF0000"/>
                </a:solidFill>
              </a:rPr>
              <a:t>respondents </a:t>
            </a:r>
            <a:r>
              <a:rPr lang="en-US" dirty="0"/>
              <a:t>consuming energy drinks to boost energy level of their Sport/Exercise activities</a:t>
            </a:r>
            <a:endParaRPr lang="en-IN" dirty="0"/>
          </a:p>
        </p:txBody>
      </p:sp>
      <p:pic>
        <p:nvPicPr>
          <p:cNvPr id="11" name="Picture 10">
            <a:extLst>
              <a:ext uri="{FF2B5EF4-FFF2-40B4-BE49-F238E27FC236}">
                <a16:creationId xmlns:a16="http://schemas.microsoft.com/office/drawing/2014/main" id="{38B06433-0A92-4457-99C5-6349B22648D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52562" y="4877091"/>
            <a:ext cx="5227500" cy="3344337"/>
          </a:xfrm>
          <a:prstGeom prst="rect">
            <a:avLst/>
          </a:prstGeom>
        </p:spPr>
      </p:pic>
      <p:pic>
        <p:nvPicPr>
          <p:cNvPr id="13" name="Picture 12">
            <a:extLst>
              <a:ext uri="{FF2B5EF4-FFF2-40B4-BE49-F238E27FC236}">
                <a16:creationId xmlns:a16="http://schemas.microsoft.com/office/drawing/2014/main" id="{42040F8B-27F3-4BBB-A606-7798480D0806}"/>
              </a:ext>
            </a:extLst>
          </p:cNvPr>
          <p:cNvPicPr>
            <a:picLocks noChangeAspect="1"/>
          </p:cNvPicPr>
          <p:nvPr/>
        </p:nvPicPr>
        <p:blipFill>
          <a:blip r:embed="rId7"/>
          <a:stretch>
            <a:fillRect/>
          </a:stretch>
        </p:blipFill>
        <p:spPr>
          <a:xfrm>
            <a:off x="5884296" y="6375894"/>
            <a:ext cx="4923267" cy="1845533"/>
          </a:xfrm>
          <a:prstGeom prst="rect">
            <a:avLst/>
          </a:prstGeom>
        </p:spPr>
      </p:pic>
    </p:spTree>
    <p:extLst>
      <p:ext uri="{BB962C8B-B14F-4D97-AF65-F5344CB8AC3E}">
        <p14:creationId xmlns:p14="http://schemas.microsoft.com/office/powerpoint/2010/main" val="268749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33614B-8A73-4ABD-9303-1F8EDDC7A8B0}"/>
              </a:ext>
            </a:extLst>
          </p:cNvPr>
          <p:cNvSpPr/>
          <p:nvPr/>
        </p:nvSpPr>
        <p:spPr>
          <a:xfrm>
            <a:off x="180181" y="168703"/>
            <a:ext cx="8882743" cy="1200329"/>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What factors influence respondents' purchase decisions, such as price range and  limited edition packaging?</a:t>
            </a:r>
            <a:endParaRPr lang="en-IN" sz="2400" b="1" dirty="0">
              <a:latin typeface="Verdana" panose="020B0604030504040204" pitchFamily="34" charset="0"/>
              <a:ea typeface="Verdana" panose="020B0604030504040204" pitchFamily="34" charset="0"/>
            </a:endParaRPr>
          </a:p>
        </p:txBody>
      </p:sp>
      <p:pic>
        <p:nvPicPr>
          <p:cNvPr id="21" name="Picture 20">
            <a:extLst>
              <a:ext uri="{FF2B5EF4-FFF2-40B4-BE49-F238E27FC236}">
                <a16:creationId xmlns:a16="http://schemas.microsoft.com/office/drawing/2014/main" id="{0F87DEAF-66D9-4BA9-AA5E-98BEBBD9AEC5}"/>
              </a:ext>
            </a:extLst>
          </p:cNvPr>
          <p:cNvPicPr>
            <a:picLocks noChangeAspect="1"/>
          </p:cNvPicPr>
          <p:nvPr/>
        </p:nvPicPr>
        <p:blipFill>
          <a:blip r:embed="rId2"/>
          <a:stretch>
            <a:fillRect/>
          </a:stretch>
        </p:blipFill>
        <p:spPr>
          <a:xfrm>
            <a:off x="6013226" y="6333068"/>
            <a:ext cx="4462422" cy="1582441"/>
          </a:xfrm>
          <a:prstGeom prst="rect">
            <a:avLst/>
          </a:prstGeom>
        </p:spPr>
      </p:pic>
      <p:pic>
        <p:nvPicPr>
          <p:cNvPr id="22" name="Picture 21">
            <a:extLst>
              <a:ext uri="{FF2B5EF4-FFF2-40B4-BE49-F238E27FC236}">
                <a16:creationId xmlns:a16="http://schemas.microsoft.com/office/drawing/2014/main" id="{3280F4D9-F858-4F9A-BC25-A19D38AE2D7E}"/>
              </a:ext>
            </a:extLst>
          </p:cNvPr>
          <p:cNvPicPr>
            <a:picLocks noChangeAspect="1"/>
          </p:cNvPicPr>
          <p:nvPr/>
        </p:nvPicPr>
        <p:blipFill>
          <a:blip r:embed="rId3"/>
          <a:stretch>
            <a:fillRect/>
          </a:stretch>
        </p:blipFill>
        <p:spPr>
          <a:xfrm>
            <a:off x="332549" y="1677959"/>
            <a:ext cx="4508294" cy="1539375"/>
          </a:xfrm>
          <a:prstGeom prst="rect">
            <a:avLst/>
          </a:prstGeom>
        </p:spPr>
      </p:pic>
      <p:pic>
        <p:nvPicPr>
          <p:cNvPr id="25" name="Picture 24">
            <a:extLst>
              <a:ext uri="{FF2B5EF4-FFF2-40B4-BE49-F238E27FC236}">
                <a16:creationId xmlns:a16="http://schemas.microsoft.com/office/drawing/2014/main" id="{3A4D744D-A466-4A04-92EC-0E597DD0811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332549" y="3471544"/>
            <a:ext cx="4508295" cy="2414993"/>
          </a:xfrm>
          <a:prstGeom prst="rect">
            <a:avLst/>
          </a:prstGeom>
        </p:spPr>
      </p:pic>
      <p:sp>
        <p:nvSpPr>
          <p:cNvPr id="26" name="TextBox 25">
            <a:extLst>
              <a:ext uri="{FF2B5EF4-FFF2-40B4-BE49-F238E27FC236}">
                <a16:creationId xmlns:a16="http://schemas.microsoft.com/office/drawing/2014/main" id="{C5FE26B5-66AE-4724-A9D6-620148432FA1}"/>
              </a:ext>
            </a:extLst>
          </p:cNvPr>
          <p:cNvSpPr txBox="1"/>
          <p:nvPr/>
        </p:nvSpPr>
        <p:spPr>
          <a:xfrm>
            <a:off x="5332188" y="1677958"/>
            <a:ext cx="4462422" cy="1107996"/>
          </a:xfrm>
          <a:prstGeom prst="rect">
            <a:avLst/>
          </a:prstGeom>
          <a:noFill/>
        </p:spPr>
        <p:txBody>
          <a:bodyPr wrap="square" rtlCol="0">
            <a:spAutoFit/>
          </a:bodyPr>
          <a:lstStyle>
            <a:defPPr marR="0" lvl="0" algn="l" rtl="0">
              <a:lnSpc>
                <a:spcPct val="100000"/>
              </a:lnSpc>
              <a:spcBef>
                <a:spcPts val="0"/>
              </a:spcBef>
              <a:spcAft>
                <a:spcPts val="0"/>
              </a:spcAft>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b="1" dirty="0">
                <a:solidFill>
                  <a:srgbClr val="FF0000"/>
                </a:solidFill>
              </a:rPr>
              <a:t>43%</a:t>
            </a:r>
            <a:r>
              <a:rPr lang="en-US" dirty="0"/>
              <a:t> of the consumers buy a product if the price is </a:t>
            </a:r>
            <a:r>
              <a:rPr lang="en-US" b="1" dirty="0">
                <a:solidFill>
                  <a:srgbClr val="FF0000"/>
                </a:solidFill>
              </a:rPr>
              <a:t>between 50-99</a:t>
            </a:r>
            <a:r>
              <a:rPr lang="en-US" dirty="0"/>
              <a:t>.</a:t>
            </a:r>
            <a:endParaRPr lang="en-IN" dirty="0"/>
          </a:p>
        </p:txBody>
      </p:sp>
      <p:pic>
        <p:nvPicPr>
          <p:cNvPr id="27" name="Picture 26">
            <a:extLst>
              <a:ext uri="{FF2B5EF4-FFF2-40B4-BE49-F238E27FC236}">
                <a16:creationId xmlns:a16="http://schemas.microsoft.com/office/drawing/2014/main" id="{288909E4-2B06-474C-AF6D-D4ED09D185E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5734314" y="3522497"/>
            <a:ext cx="4741334" cy="2364039"/>
          </a:xfrm>
          <a:prstGeom prst="rect">
            <a:avLst/>
          </a:prstGeom>
        </p:spPr>
      </p:pic>
      <p:sp>
        <p:nvSpPr>
          <p:cNvPr id="28" name="TextBox 27">
            <a:extLst>
              <a:ext uri="{FF2B5EF4-FFF2-40B4-BE49-F238E27FC236}">
                <a16:creationId xmlns:a16="http://schemas.microsoft.com/office/drawing/2014/main" id="{AE85CF6E-44C4-415F-8C02-59CB8D179CE8}"/>
              </a:ext>
            </a:extLst>
          </p:cNvPr>
          <p:cNvSpPr txBox="1"/>
          <p:nvPr/>
        </p:nvSpPr>
        <p:spPr>
          <a:xfrm>
            <a:off x="332549" y="6333067"/>
            <a:ext cx="5520299" cy="1785104"/>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40% of the consumers do not expect a change in the packaging while 39% of consumers are open to trying the Limited Edition Packaging.</a:t>
            </a:r>
            <a:endParaRPr lang="en-IN" dirty="0"/>
          </a:p>
        </p:txBody>
      </p:sp>
    </p:spTree>
    <p:extLst>
      <p:ext uri="{BB962C8B-B14F-4D97-AF65-F5344CB8AC3E}">
        <p14:creationId xmlns:p14="http://schemas.microsoft.com/office/powerpoint/2010/main" val="178169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hade val="85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C2729-7774-4F41-A092-804CAC9F6297}"/>
              </a:ext>
            </a:extLst>
          </p:cNvPr>
          <p:cNvSpPr/>
          <p:nvPr/>
        </p:nvSpPr>
        <p:spPr>
          <a:xfrm>
            <a:off x="-1" y="1"/>
            <a:ext cx="11160125" cy="8280399"/>
          </a:xfrm>
          <a:prstGeom prst="rect">
            <a:avLst/>
          </a:prstGeom>
          <a:blipFill dpi="0" rotWithShape="1">
            <a:blip r:embed="rId2">
              <a:alphaModFix amt="40000"/>
            </a:blip>
            <a:srcRect/>
            <a:stretch>
              <a:fillRect/>
            </a:stretch>
          </a:blip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endParaRPr lang="en-US" dirty="0">
              <a:solidFill>
                <a:schemeClr val="tx1"/>
              </a:solidFill>
            </a:endParaRPr>
          </a:p>
        </p:txBody>
      </p:sp>
      <p:grpSp>
        <p:nvGrpSpPr>
          <p:cNvPr id="18" name="Group 17">
            <a:extLst>
              <a:ext uri="{FF2B5EF4-FFF2-40B4-BE49-F238E27FC236}">
                <a16:creationId xmlns:a16="http://schemas.microsoft.com/office/drawing/2014/main" id="{B107B290-F4E9-40AE-14B5-22A8F2D9B89C}"/>
              </a:ext>
            </a:extLst>
          </p:cNvPr>
          <p:cNvGrpSpPr/>
          <p:nvPr/>
        </p:nvGrpSpPr>
        <p:grpSpPr>
          <a:xfrm>
            <a:off x="186267" y="1031827"/>
            <a:ext cx="10669472" cy="6571240"/>
            <a:chOff x="186267" y="1031827"/>
            <a:chExt cx="10669472" cy="6571240"/>
          </a:xfrm>
        </p:grpSpPr>
        <p:grpSp>
          <p:nvGrpSpPr>
            <p:cNvPr id="3" name="Group 2">
              <a:extLst>
                <a:ext uri="{FF2B5EF4-FFF2-40B4-BE49-F238E27FC236}">
                  <a16:creationId xmlns:a16="http://schemas.microsoft.com/office/drawing/2014/main" id="{6F60F6FF-0AC2-DDB1-B709-2C664DCC1E3D}"/>
                </a:ext>
              </a:extLst>
            </p:cNvPr>
            <p:cNvGrpSpPr/>
            <p:nvPr/>
          </p:nvGrpSpPr>
          <p:grpSpPr>
            <a:xfrm>
              <a:off x="186267" y="1031827"/>
              <a:ext cx="10669472" cy="6571240"/>
              <a:chOff x="457200" y="693161"/>
              <a:chExt cx="10855739" cy="5418667"/>
            </a:xfrm>
          </p:grpSpPr>
          <p:graphicFrame>
            <p:nvGraphicFramePr>
              <p:cNvPr id="4" name="Diagram 3">
                <a:extLst>
                  <a:ext uri="{FF2B5EF4-FFF2-40B4-BE49-F238E27FC236}">
                    <a16:creationId xmlns:a16="http://schemas.microsoft.com/office/drawing/2014/main" id="{E0201502-915B-0569-A7A8-4D1D680E3893}"/>
                  </a:ext>
                </a:extLst>
              </p:cNvPr>
              <p:cNvGraphicFramePr/>
              <p:nvPr>
                <p:extLst>
                  <p:ext uri="{D42A27DB-BD31-4B8C-83A1-F6EECF244321}">
                    <p14:modId xmlns:p14="http://schemas.microsoft.com/office/powerpoint/2010/main" val="420942851"/>
                  </p:ext>
                </p:extLst>
              </p:nvPr>
            </p:nvGraphicFramePr>
            <p:xfrm>
              <a:off x="3184939" y="69316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9539846A-027A-DB9A-1054-097C91CB53C5}"/>
                  </a:ext>
                </a:extLst>
              </p:cNvPr>
              <p:cNvSpPr/>
              <p:nvPr/>
            </p:nvSpPr>
            <p:spPr>
              <a:xfrm>
                <a:off x="457200" y="2249557"/>
                <a:ext cx="2458278" cy="2358885"/>
              </a:xfrm>
              <a:prstGeom prst="ellipse">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CONTENTS</a:t>
                </a:r>
              </a:p>
            </p:txBody>
          </p:sp>
          <p:cxnSp>
            <p:nvCxnSpPr>
              <p:cNvPr id="6" name="Straight Arrow Connector 5">
                <a:extLst>
                  <a:ext uri="{FF2B5EF4-FFF2-40B4-BE49-F238E27FC236}">
                    <a16:creationId xmlns:a16="http://schemas.microsoft.com/office/drawing/2014/main" id="{056858E6-21E3-25C7-177E-8C31B517417D}"/>
                  </a:ext>
                </a:extLst>
              </p:cNvPr>
              <p:cNvCxnSpPr>
                <a:stCxn id="5" idx="6"/>
              </p:cNvCxnSpPr>
              <p:nvPr/>
            </p:nvCxnSpPr>
            <p:spPr>
              <a:xfrm flipV="1">
                <a:off x="2915478" y="1688123"/>
                <a:ext cx="525045" cy="1740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A9A48250-F87F-CA77-69A2-53A9839E9B32}"/>
                  </a:ext>
                </a:extLst>
              </p:cNvPr>
              <p:cNvCxnSpPr/>
              <p:nvPr/>
            </p:nvCxnSpPr>
            <p:spPr>
              <a:xfrm flipV="1">
                <a:off x="2915478" y="2341946"/>
                <a:ext cx="872739" cy="1087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73DB0BF-6EF6-E64E-9718-32A969A282B6}"/>
                  </a:ext>
                </a:extLst>
              </p:cNvPr>
              <p:cNvCxnSpPr/>
              <p:nvPr/>
            </p:nvCxnSpPr>
            <p:spPr>
              <a:xfrm flipV="1">
                <a:off x="2915478" y="3202768"/>
                <a:ext cx="1068383" cy="226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6AD8899-A9B4-FC4B-076C-C8ABB638347F}"/>
                  </a:ext>
                </a:extLst>
              </p:cNvPr>
              <p:cNvCxnSpPr>
                <a:stCxn id="5" idx="6"/>
              </p:cNvCxnSpPr>
              <p:nvPr/>
            </p:nvCxnSpPr>
            <p:spPr>
              <a:xfrm>
                <a:off x="2915478" y="3429000"/>
                <a:ext cx="1068383" cy="427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F311D4DB-0AE1-9C12-172B-EBB76C8924A8}"/>
                  </a:ext>
                </a:extLst>
              </p:cNvPr>
              <p:cNvCxnSpPr>
                <a:stCxn id="5" idx="6"/>
              </p:cNvCxnSpPr>
              <p:nvPr/>
            </p:nvCxnSpPr>
            <p:spPr>
              <a:xfrm>
                <a:off x="2915478" y="3428999"/>
                <a:ext cx="91440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81099FE-1EC2-0AEC-0920-04844736DEE8}"/>
                  </a:ext>
                </a:extLst>
              </p:cNvPr>
              <p:cNvCxnSpPr>
                <a:cxnSpLocks/>
                <a:stCxn id="5" idx="6"/>
              </p:cNvCxnSpPr>
              <p:nvPr/>
            </p:nvCxnSpPr>
            <p:spPr>
              <a:xfrm>
                <a:off x="2915478" y="3429000"/>
                <a:ext cx="408623" cy="1948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A20E8617-61EF-4F96-7A20-3C9CF2B8A7B4}"/>
                </a:ext>
              </a:extLst>
            </p:cNvPr>
            <p:cNvSpPr txBox="1"/>
            <p:nvPr/>
          </p:nvSpPr>
          <p:spPr>
            <a:xfrm>
              <a:off x="3229406" y="1484819"/>
              <a:ext cx="543338" cy="461665"/>
            </a:xfrm>
            <a:prstGeom prst="rect">
              <a:avLst/>
            </a:prstGeom>
            <a:noFill/>
          </p:spPr>
          <p:txBody>
            <a:bodyPr wrap="square" rtlCol="0">
              <a:spAutoFit/>
            </a:bodyPr>
            <a:lstStyle/>
            <a:p>
              <a:r>
                <a:rPr lang="en-US" sz="2400" b="1" dirty="0"/>
                <a:t>3</a:t>
              </a:r>
            </a:p>
          </p:txBody>
        </p:sp>
        <p:sp>
          <p:nvSpPr>
            <p:cNvPr id="13" name="TextBox 12">
              <a:extLst>
                <a:ext uri="{FF2B5EF4-FFF2-40B4-BE49-F238E27FC236}">
                  <a16:creationId xmlns:a16="http://schemas.microsoft.com/office/drawing/2014/main" id="{FD7BF7B5-1708-79F1-CD1F-BB93A97B18C0}"/>
                </a:ext>
              </a:extLst>
            </p:cNvPr>
            <p:cNvSpPr txBox="1"/>
            <p:nvPr/>
          </p:nvSpPr>
          <p:spPr>
            <a:xfrm>
              <a:off x="3772744" y="2516645"/>
              <a:ext cx="543338" cy="461665"/>
            </a:xfrm>
            <a:prstGeom prst="rect">
              <a:avLst/>
            </a:prstGeom>
            <a:noFill/>
          </p:spPr>
          <p:txBody>
            <a:bodyPr wrap="square" rtlCol="0">
              <a:spAutoFit/>
            </a:bodyPr>
            <a:lstStyle/>
            <a:p>
              <a:r>
                <a:rPr lang="en-US" sz="2400" b="1" dirty="0"/>
                <a:t>4</a:t>
              </a:r>
            </a:p>
          </p:txBody>
        </p:sp>
        <p:sp>
          <p:nvSpPr>
            <p:cNvPr id="14" name="TextBox 13">
              <a:extLst>
                <a:ext uri="{FF2B5EF4-FFF2-40B4-BE49-F238E27FC236}">
                  <a16:creationId xmlns:a16="http://schemas.microsoft.com/office/drawing/2014/main" id="{9390B845-735A-107F-20DF-794F8BB7A9C2}"/>
                </a:ext>
              </a:extLst>
            </p:cNvPr>
            <p:cNvSpPr txBox="1"/>
            <p:nvPr/>
          </p:nvSpPr>
          <p:spPr>
            <a:xfrm>
              <a:off x="4044413" y="3548471"/>
              <a:ext cx="543338" cy="461665"/>
            </a:xfrm>
            <a:prstGeom prst="rect">
              <a:avLst/>
            </a:prstGeom>
            <a:noFill/>
          </p:spPr>
          <p:txBody>
            <a:bodyPr wrap="square" rtlCol="0">
              <a:spAutoFit/>
            </a:bodyPr>
            <a:lstStyle/>
            <a:p>
              <a:r>
                <a:rPr lang="en-US" sz="2400" b="1" dirty="0"/>
                <a:t>5</a:t>
              </a:r>
            </a:p>
          </p:txBody>
        </p:sp>
        <p:sp>
          <p:nvSpPr>
            <p:cNvPr id="15" name="TextBox 14">
              <a:extLst>
                <a:ext uri="{FF2B5EF4-FFF2-40B4-BE49-F238E27FC236}">
                  <a16:creationId xmlns:a16="http://schemas.microsoft.com/office/drawing/2014/main" id="{181CF648-A363-58A9-3444-93CC9E6298FF}"/>
                </a:ext>
              </a:extLst>
            </p:cNvPr>
            <p:cNvSpPr txBox="1"/>
            <p:nvPr/>
          </p:nvSpPr>
          <p:spPr>
            <a:xfrm>
              <a:off x="4016935" y="4598191"/>
              <a:ext cx="543338" cy="461665"/>
            </a:xfrm>
            <a:prstGeom prst="rect">
              <a:avLst/>
            </a:prstGeom>
            <a:noFill/>
          </p:spPr>
          <p:txBody>
            <a:bodyPr wrap="square" rtlCol="0">
              <a:spAutoFit/>
            </a:bodyPr>
            <a:lstStyle/>
            <a:p>
              <a:r>
                <a:rPr lang="en-US" sz="2400" b="1" dirty="0"/>
                <a:t>6</a:t>
              </a:r>
            </a:p>
          </p:txBody>
        </p:sp>
        <p:sp>
          <p:nvSpPr>
            <p:cNvPr id="16" name="TextBox 15">
              <a:extLst>
                <a:ext uri="{FF2B5EF4-FFF2-40B4-BE49-F238E27FC236}">
                  <a16:creationId xmlns:a16="http://schemas.microsoft.com/office/drawing/2014/main" id="{CB51BE3F-428E-28BC-D881-7D88B9F7D828}"/>
                </a:ext>
              </a:extLst>
            </p:cNvPr>
            <p:cNvSpPr txBox="1"/>
            <p:nvPr/>
          </p:nvSpPr>
          <p:spPr>
            <a:xfrm>
              <a:off x="3744530" y="5630017"/>
              <a:ext cx="666855" cy="461665"/>
            </a:xfrm>
            <a:prstGeom prst="rect">
              <a:avLst/>
            </a:prstGeom>
            <a:noFill/>
          </p:spPr>
          <p:txBody>
            <a:bodyPr wrap="square" rtlCol="0">
              <a:spAutoFit/>
            </a:bodyPr>
            <a:lstStyle/>
            <a:p>
              <a:r>
                <a:rPr lang="en-US" sz="2400" b="1" dirty="0"/>
                <a:t>21</a:t>
              </a:r>
            </a:p>
          </p:txBody>
        </p:sp>
        <p:sp>
          <p:nvSpPr>
            <p:cNvPr id="17" name="TextBox 16">
              <a:extLst>
                <a:ext uri="{FF2B5EF4-FFF2-40B4-BE49-F238E27FC236}">
                  <a16:creationId xmlns:a16="http://schemas.microsoft.com/office/drawing/2014/main" id="{B22B2A57-7C90-5AE4-BBD9-0A79E14A8FC3}"/>
                </a:ext>
              </a:extLst>
            </p:cNvPr>
            <p:cNvSpPr txBox="1"/>
            <p:nvPr/>
          </p:nvSpPr>
          <p:spPr>
            <a:xfrm>
              <a:off x="3140198" y="6607659"/>
              <a:ext cx="592885" cy="461665"/>
            </a:xfrm>
            <a:prstGeom prst="rect">
              <a:avLst/>
            </a:prstGeom>
            <a:noFill/>
          </p:spPr>
          <p:txBody>
            <a:bodyPr wrap="square" rtlCol="0">
              <a:spAutoFit/>
            </a:bodyPr>
            <a:lstStyle/>
            <a:p>
              <a:r>
                <a:rPr lang="en-US" sz="2400" b="1" dirty="0"/>
                <a:t>29</a:t>
              </a:r>
            </a:p>
          </p:txBody>
        </p:sp>
      </p:grpSp>
    </p:spTree>
    <p:extLst>
      <p:ext uri="{BB962C8B-B14F-4D97-AF65-F5344CB8AC3E}">
        <p14:creationId xmlns:p14="http://schemas.microsoft.com/office/powerpoint/2010/main" val="787793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5E9A55B-F75E-47F5-867D-ABC5B4A85221}"/>
              </a:ext>
            </a:extLst>
          </p:cNvPr>
          <p:cNvSpPr/>
          <p:nvPr/>
        </p:nvSpPr>
        <p:spPr>
          <a:xfrm>
            <a:off x="2942880" y="138474"/>
            <a:ext cx="5274365" cy="7487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latin typeface="Algerian" panose="04020705040A02060702" pitchFamily="82" charset="0"/>
              </a:rPr>
              <a:t>PRoduct development</a:t>
            </a:r>
          </a:p>
        </p:txBody>
      </p:sp>
      <p:sp>
        <p:nvSpPr>
          <p:cNvPr id="3" name="Rectangle 2">
            <a:extLst>
              <a:ext uri="{FF2B5EF4-FFF2-40B4-BE49-F238E27FC236}">
                <a16:creationId xmlns:a16="http://schemas.microsoft.com/office/drawing/2014/main" id="{670BB6B2-2496-49AF-B179-29AA2AFE3CE6}"/>
              </a:ext>
            </a:extLst>
          </p:cNvPr>
          <p:cNvSpPr/>
          <p:nvPr/>
        </p:nvSpPr>
        <p:spPr>
          <a:xfrm>
            <a:off x="180181" y="1031027"/>
            <a:ext cx="10638692" cy="830997"/>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Which area of business should we focus more on our product development?  (Branding/taste/availability)</a:t>
            </a:r>
          </a:p>
        </p:txBody>
      </p:sp>
      <p:sp>
        <p:nvSpPr>
          <p:cNvPr id="4" name="TextBox 3">
            <a:extLst>
              <a:ext uri="{FF2B5EF4-FFF2-40B4-BE49-F238E27FC236}">
                <a16:creationId xmlns:a16="http://schemas.microsoft.com/office/drawing/2014/main" id="{96B16D68-C6FF-4142-A15F-38B904F797B0}"/>
              </a:ext>
            </a:extLst>
          </p:cNvPr>
          <p:cNvSpPr txBox="1"/>
          <p:nvPr/>
        </p:nvSpPr>
        <p:spPr>
          <a:xfrm>
            <a:off x="341251" y="2070530"/>
            <a:ext cx="6310068" cy="769441"/>
          </a:xfrm>
          <a:prstGeom prst="rect">
            <a:avLst/>
          </a:prstGeom>
          <a:noFill/>
        </p:spPr>
        <p:txBody>
          <a:bodyPr wrap="square" rtlCol="0">
            <a:spAutoFit/>
          </a:bodyPr>
          <a:lstStyle>
            <a:defPPr marR="0" lvl="0" algn="l" rtl="0">
              <a:lnSpc>
                <a:spcPct val="100000"/>
              </a:lnSpc>
              <a:spcBef>
                <a:spcPts val="0"/>
              </a:spcBef>
              <a:spcAft>
                <a:spcPts val="0"/>
              </a:spcAft>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Out of 980 respondents of Codex, only </a:t>
            </a:r>
            <a:r>
              <a:rPr lang="en-US" b="1" dirty="0">
                <a:solidFill>
                  <a:srgbClr val="FF0000"/>
                </a:solidFill>
              </a:rPr>
              <a:t>219</a:t>
            </a:r>
            <a:r>
              <a:rPr lang="en-US" dirty="0"/>
              <a:t> have a </a:t>
            </a:r>
            <a:r>
              <a:rPr lang="en-US" b="1" dirty="0">
                <a:solidFill>
                  <a:srgbClr val="FF0000"/>
                </a:solidFill>
              </a:rPr>
              <a:t>positive brand perception</a:t>
            </a:r>
          </a:p>
        </p:txBody>
      </p:sp>
      <p:sp>
        <p:nvSpPr>
          <p:cNvPr id="5" name="TextBox 4">
            <a:extLst>
              <a:ext uri="{FF2B5EF4-FFF2-40B4-BE49-F238E27FC236}">
                <a16:creationId xmlns:a16="http://schemas.microsoft.com/office/drawing/2014/main" id="{E6624427-F5FD-469D-A288-35DB775870E7}"/>
              </a:ext>
            </a:extLst>
          </p:cNvPr>
          <p:cNvSpPr txBox="1"/>
          <p:nvPr/>
        </p:nvSpPr>
        <p:spPr>
          <a:xfrm>
            <a:off x="341251" y="3107930"/>
            <a:ext cx="6310068" cy="1446550"/>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The taste experience rating is the same as the industry rating. This is not something that needs immediate attention</a:t>
            </a:r>
          </a:p>
        </p:txBody>
      </p:sp>
      <p:sp>
        <p:nvSpPr>
          <p:cNvPr id="6" name="TextBox 5">
            <a:extLst>
              <a:ext uri="{FF2B5EF4-FFF2-40B4-BE49-F238E27FC236}">
                <a16:creationId xmlns:a16="http://schemas.microsoft.com/office/drawing/2014/main" id="{94D80011-6F76-4413-A804-7957B64DE774}"/>
              </a:ext>
            </a:extLst>
          </p:cNvPr>
          <p:cNvSpPr txBox="1"/>
          <p:nvPr/>
        </p:nvSpPr>
        <p:spPr>
          <a:xfrm>
            <a:off x="341251" y="4704796"/>
            <a:ext cx="6310068" cy="1785104"/>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We need to work on the </a:t>
            </a:r>
            <a:r>
              <a:rPr lang="en-US" b="1" dirty="0">
                <a:solidFill>
                  <a:srgbClr val="FF0000"/>
                </a:solidFill>
              </a:rPr>
              <a:t>Availability of the product</a:t>
            </a:r>
            <a:r>
              <a:rPr lang="en-US" dirty="0"/>
              <a:t>. About </a:t>
            </a:r>
            <a:r>
              <a:rPr lang="en-US" b="1" dirty="0">
                <a:solidFill>
                  <a:srgbClr val="FF0000"/>
                </a:solidFill>
              </a:rPr>
              <a:t>20%</a:t>
            </a:r>
            <a:r>
              <a:rPr lang="en-US" dirty="0"/>
              <a:t> of the consumers choose the product because it is available. Availability is a major factor in sales of a product </a:t>
            </a:r>
          </a:p>
        </p:txBody>
      </p:sp>
      <p:pic>
        <p:nvPicPr>
          <p:cNvPr id="8" name="Picture 7">
            <a:extLst>
              <a:ext uri="{FF2B5EF4-FFF2-40B4-BE49-F238E27FC236}">
                <a16:creationId xmlns:a16="http://schemas.microsoft.com/office/drawing/2014/main" id="{379D17FD-599A-4119-81F0-60136CE75DAE}"/>
              </a:ext>
            </a:extLst>
          </p:cNvPr>
          <p:cNvPicPr>
            <a:picLocks noChangeAspect="1"/>
          </p:cNvPicPr>
          <p:nvPr/>
        </p:nvPicPr>
        <p:blipFill>
          <a:blip r:embed="rId2"/>
          <a:stretch>
            <a:fillRect/>
          </a:stretch>
        </p:blipFill>
        <p:spPr>
          <a:xfrm>
            <a:off x="6982365" y="1924871"/>
            <a:ext cx="3581662" cy="1307806"/>
          </a:xfrm>
          <a:prstGeom prst="rect">
            <a:avLst/>
          </a:prstGeom>
        </p:spPr>
      </p:pic>
      <p:pic>
        <p:nvPicPr>
          <p:cNvPr id="10" name="Picture 9">
            <a:extLst>
              <a:ext uri="{FF2B5EF4-FFF2-40B4-BE49-F238E27FC236}">
                <a16:creationId xmlns:a16="http://schemas.microsoft.com/office/drawing/2014/main" id="{ABA23869-8AC4-4837-B188-94AFD0E804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982365" y="3488257"/>
            <a:ext cx="3581662" cy="685896"/>
          </a:xfrm>
          <a:prstGeom prst="rect">
            <a:avLst/>
          </a:prstGeom>
        </p:spPr>
      </p:pic>
      <p:pic>
        <p:nvPicPr>
          <p:cNvPr id="12" name="Picture 11">
            <a:extLst>
              <a:ext uri="{FF2B5EF4-FFF2-40B4-BE49-F238E27FC236}">
                <a16:creationId xmlns:a16="http://schemas.microsoft.com/office/drawing/2014/main" id="{14FE920C-0F46-4F7B-9554-12CE901972A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727519" y="4486576"/>
            <a:ext cx="4091354" cy="3655350"/>
          </a:xfrm>
          <a:prstGeom prst="rect">
            <a:avLst/>
          </a:prstGeom>
        </p:spPr>
      </p:pic>
    </p:spTree>
    <p:extLst>
      <p:ext uri="{BB962C8B-B14F-4D97-AF65-F5344CB8AC3E}">
        <p14:creationId xmlns:p14="http://schemas.microsoft.com/office/powerpoint/2010/main" val="1952377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73835877-6246-40A6-A7EA-A312E5AED97B}"/>
              </a:ext>
            </a:extLst>
          </p:cNvPr>
          <p:cNvSpPr txBox="1"/>
          <p:nvPr/>
        </p:nvSpPr>
        <p:spPr>
          <a:xfrm>
            <a:off x="180182" y="1390496"/>
            <a:ext cx="8622665" cy="320601"/>
          </a:xfrm>
          <a:prstGeom prst="rect">
            <a:avLst/>
          </a:prstGeom>
        </p:spPr>
        <p:txBody>
          <a:bodyPr vert="horz" wrap="square" lIns="0" tIns="12700" rIns="0" bIns="0" rtlCol="0">
            <a:spAutoFit/>
          </a:bodyPr>
          <a:lstStyle>
            <a:defPPr marR="0" lvl="0" algn="l" rtl="0">
              <a:lnSpc>
                <a:spcPct val="100000"/>
              </a:lnSpc>
              <a:spcBef>
                <a:spcPts val="0"/>
              </a:spcBef>
              <a:spcAft>
                <a:spcPts val="0"/>
              </a:spcAft>
              <a:defRPr/>
            </a:defPPr>
            <a:lvl1pPr marL="12700">
              <a:spcBef>
                <a:spcPts val="100"/>
              </a:spcBef>
              <a:defRPr sz="2000" b="1" spc="-15">
                <a:solidFill>
                  <a:srgbClr val="34405E"/>
                </a:solidFill>
                <a:latin typeface="Verdana"/>
                <a:cs typeface="Verdana"/>
              </a:defRPr>
            </a:lvl1pPr>
          </a:lstStyle>
          <a:p>
            <a:r>
              <a:rPr dirty="0"/>
              <a:t>What immediate improvements can we bring to the product?</a:t>
            </a:r>
          </a:p>
        </p:txBody>
      </p:sp>
      <p:grpSp>
        <p:nvGrpSpPr>
          <p:cNvPr id="7" name="Group 6">
            <a:extLst>
              <a:ext uri="{FF2B5EF4-FFF2-40B4-BE49-F238E27FC236}">
                <a16:creationId xmlns:a16="http://schemas.microsoft.com/office/drawing/2014/main" id="{69C214A3-C5C2-3C76-D595-CF097D4E5ED8}"/>
              </a:ext>
            </a:extLst>
          </p:cNvPr>
          <p:cNvGrpSpPr/>
          <p:nvPr/>
        </p:nvGrpSpPr>
        <p:grpSpPr>
          <a:xfrm>
            <a:off x="180182" y="2241797"/>
            <a:ext cx="10533185" cy="5900129"/>
            <a:chOff x="180182" y="1555749"/>
            <a:chExt cx="10533185" cy="5900129"/>
          </a:xfrm>
        </p:grpSpPr>
        <p:sp>
          <p:nvSpPr>
            <p:cNvPr id="3" name="object 5">
              <a:extLst>
                <a:ext uri="{FF2B5EF4-FFF2-40B4-BE49-F238E27FC236}">
                  <a16:creationId xmlns:a16="http://schemas.microsoft.com/office/drawing/2014/main" id="{C6628DE3-F90F-43C1-9D17-8F4CC53E7E1C}"/>
                </a:ext>
              </a:extLst>
            </p:cNvPr>
            <p:cNvSpPr/>
            <p:nvPr/>
          </p:nvSpPr>
          <p:spPr>
            <a:xfrm>
              <a:off x="180182" y="1555749"/>
              <a:ext cx="10533185" cy="5900129"/>
            </a:xfrm>
            <a:custGeom>
              <a:avLst/>
              <a:gdLst/>
              <a:ahLst/>
              <a:cxnLst/>
              <a:rect l="l" t="t" r="r" b="b"/>
              <a:pathLst>
                <a:path w="11504930" h="6050280">
                  <a:moveTo>
                    <a:pt x="6898094" y="594499"/>
                  </a:moveTo>
                  <a:lnTo>
                    <a:pt x="6896113" y="543979"/>
                  </a:lnTo>
                  <a:lnTo>
                    <a:pt x="6890309" y="494665"/>
                  </a:lnTo>
                  <a:lnTo>
                    <a:pt x="6880923" y="446798"/>
                  </a:lnTo>
                  <a:lnTo>
                    <a:pt x="6868160" y="400608"/>
                  </a:lnTo>
                  <a:lnTo>
                    <a:pt x="6867563" y="399326"/>
                  </a:lnTo>
                  <a:lnTo>
                    <a:pt x="6867563" y="398043"/>
                  </a:lnTo>
                  <a:lnTo>
                    <a:pt x="6866966" y="396760"/>
                  </a:lnTo>
                  <a:lnTo>
                    <a:pt x="6852132" y="357403"/>
                  </a:lnTo>
                  <a:lnTo>
                    <a:pt x="6834632" y="319417"/>
                  </a:lnTo>
                  <a:lnTo>
                    <a:pt x="6814426" y="282930"/>
                  </a:lnTo>
                  <a:lnTo>
                    <a:pt x="6791465" y="248056"/>
                  </a:lnTo>
                  <a:lnTo>
                    <a:pt x="6765696" y="214934"/>
                  </a:lnTo>
                  <a:lnTo>
                    <a:pt x="6737058" y="183692"/>
                  </a:lnTo>
                  <a:lnTo>
                    <a:pt x="6705511" y="154444"/>
                  </a:lnTo>
                  <a:lnTo>
                    <a:pt x="6671018" y="127317"/>
                  </a:lnTo>
                  <a:lnTo>
                    <a:pt x="6633604" y="102527"/>
                  </a:lnTo>
                  <a:lnTo>
                    <a:pt x="6592938" y="79984"/>
                  </a:lnTo>
                  <a:lnTo>
                    <a:pt x="6549250" y="60007"/>
                  </a:lnTo>
                  <a:lnTo>
                    <a:pt x="6502413" y="42672"/>
                  </a:lnTo>
                  <a:lnTo>
                    <a:pt x="6452362" y="28105"/>
                  </a:lnTo>
                  <a:lnTo>
                    <a:pt x="6399060" y="16421"/>
                  </a:lnTo>
                  <a:lnTo>
                    <a:pt x="6342443" y="7759"/>
                  </a:lnTo>
                  <a:lnTo>
                    <a:pt x="6282474" y="2247"/>
                  </a:lnTo>
                  <a:lnTo>
                    <a:pt x="6219088" y="0"/>
                  </a:lnTo>
                  <a:lnTo>
                    <a:pt x="0" y="0"/>
                  </a:lnTo>
                  <a:lnTo>
                    <a:pt x="0" y="1189621"/>
                  </a:lnTo>
                  <a:lnTo>
                    <a:pt x="6214173" y="1189621"/>
                  </a:lnTo>
                  <a:lnTo>
                    <a:pt x="6278562" y="1187399"/>
                  </a:lnTo>
                  <a:lnTo>
                    <a:pt x="6339433" y="1181963"/>
                  </a:lnTo>
                  <a:lnTo>
                    <a:pt x="6396825" y="1173403"/>
                  </a:lnTo>
                  <a:lnTo>
                    <a:pt x="6450800" y="1161846"/>
                  </a:lnTo>
                  <a:lnTo>
                    <a:pt x="6501409" y="1147419"/>
                  </a:lnTo>
                  <a:lnTo>
                    <a:pt x="6548717" y="1130236"/>
                  </a:lnTo>
                  <a:lnTo>
                    <a:pt x="6592760" y="1110411"/>
                  </a:lnTo>
                  <a:lnTo>
                    <a:pt x="6633502" y="1088123"/>
                  </a:lnTo>
                  <a:lnTo>
                    <a:pt x="6671310" y="1063320"/>
                  </a:lnTo>
                  <a:lnTo>
                    <a:pt x="6705917" y="1036281"/>
                  </a:lnTo>
                  <a:lnTo>
                    <a:pt x="6737502" y="1007084"/>
                  </a:lnTo>
                  <a:lnTo>
                    <a:pt x="6766103" y="975817"/>
                  </a:lnTo>
                  <a:lnTo>
                    <a:pt x="6791782" y="942632"/>
                  </a:lnTo>
                  <a:lnTo>
                    <a:pt x="6814591" y="907618"/>
                  </a:lnTo>
                  <a:lnTo>
                    <a:pt x="6834594" y="870915"/>
                  </a:lnTo>
                  <a:lnTo>
                    <a:pt x="6851828" y="832624"/>
                  </a:lnTo>
                  <a:lnTo>
                    <a:pt x="6866369" y="792873"/>
                  </a:lnTo>
                  <a:lnTo>
                    <a:pt x="6879412" y="745718"/>
                  </a:lnTo>
                  <a:lnTo>
                    <a:pt x="6889420" y="696328"/>
                  </a:lnTo>
                  <a:lnTo>
                    <a:pt x="6895833" y="645617"/>
                  </a:lnTo>
                  <a:lnTo>
                    <a:pt x="6898094" y="594499"/>
                  </a:lnTo>
                  <a:close/>
                </a:path>
                <a:path w="11504930" h="6050280">
                  <a:moveTo>
                    <a:pt x="8404834" y="2205901"/>
                  </a:moveTo>
                  <a:lnTo>
                    <a:pt x="8402853" y="2155380"/>
                  </a:lnTo>
                  <a:lnTo>
                    <a:pt x="8397049" y="2106066"/>
                  </a:lnTo>
                  <a:lnTo>
                    <a:pt x="8387664" y="2058200"/>
                  </a:lnTo>
                  <a:lnTo>
                    <a:pt x="8374901" y="2012022"/>
                  </a:lnTo>
                  <a:lnTo>
                    <a:pt x="8374304" y="2010727"/>
                  </a:lnTo>
                  <a:lnTo>
                    <a:pt x="8374304" y="2009444"/>
                  </a:lnTo>
                  <a:lnTo>
                    <a:pt x="8373707" y="2008162"/>
                  </a:lnTo>
                  <a:lnTo>
                    <a:pt x="8359762" y="1970963"/>
                  </a:lnTo>
                  <a:lnTo>
                    <a:pt x="8343405" y="1934972"/>
                  </a:lnTo>
                  <a:lnTo>
                    <a:pt x="8324583" y="1900313"/>
                  </a:lnTo>
                  <a:lnTo>
                    <a:pt x="8303184" y="1867065"/>
                  </a:lnTo>
                  <a:lnTo>
                    <a:pt x="8279168" y="1835365"/>
                  </a:lnTo>
                  <a:lnTo>
                    <a:pt x="8252422" y="1805292"/>
                  </a:lnTo>
                  <a:lnTo>
                    <a:pt x="8222907" y="1776971"/>
                  </a:lnTo>
                  <a:lnTo>
                    <a:pt x="8190522" y="1750504"/>
                  </a:lnTo>
                  <a:lnTo>
                    <a:pt x="8155191" y="1726006"/>
                  </a:lnTo>
                  <a:lnTo>
                    <a:pt x="8116849" y="1703578"/>
                  </a:lnTo>
                  <a:lnTo>
                    <a:pt x="8075422" y="1683308"/>
                  </a:lnTo>
                  <a:lnTo>
                    <a:pt x="8030819" y="1665338"/>
                  </a:lnTo>
                  <a:lnTo>
                    <a:pt x="7982966" y="1649755"/>
                  </a:lnTo>
                  <a:lnTo>
                    <a:pt x="7931798" y="1636661"/>
                  </a:lnTo>
                  <a:lnTo>
                    <a:pt x="7877226" y="1626171"/>
                  </a:lnTo>
                  <a:lnTo>
                    <a:pt x="7819187" y="1618399"/>
                  </a:lnTo>
                  <a:lnTo>
                    <a:pt x="7757592" y="1613446"/>
                  </a:lnTo>
                  <a:lnTo>
                    <a:pt x="7692364" y="1611414"/>
                  </a:lnTo>
                  <a:lnTo>
                    <a:pt x="0" y="1611414"/>
                  </a:lnTo>
                  <a:lnTo>
                    <a:pt x="0" y="2801035"/>
                  </a:lnTo>
                  <a:lnTo>
                    <a:pt x="7686345" y="2801035"/>
                  </a:lnTo>
                  <a:lnTo>
                    <a:pt x="7752702" y="2799016"/>
                  </a:lnTo>
                  <a:lnTo>
                    <a:pt x="7815313" y="2794127"/>
                  </a:lnTo>
                  <a:lnTo>
                    <a:pt x="7874241" y="2786443"/>
                  </a:lnTo>
                  <a:lnTo>
                    <a:pt x="7929588" y="2776080"/>
                  </a:lnTo>
                  <a:lnTo>
                    <a:pt x="7981416" y="2763113"/>
                  </a:lnTo>
                  <a:lnTo>
                    <a:pt x="8029816" y="2747670"/>
                  </a:lnTo>
                  <a:lnTo>
                    <a:pt x="8074863" y="2729839"/>
                  </a:lnTo>
                  <a:lnTo>
                    <a:pt x="8116659" y="2709710"/>
                  </a:lnTo>
                  <a:lnTo>
                    <a:pt x="8155267" y="2687396"/>
                  </a:lnTo>
                  <a:lnTo>
                    <a:pt x="8190776" y="2662986"/>
                  </a:lnTo>
                  <a:lnTo>
                    <a:pt x="8223275" y="2636583"/>
                  </a:lnTo>
                  <a:lnTo>
                    <a:pt x="8252828" y="2608288"/>
                  </a:lnTo>
                  <a:lnTo>
                    <a:pt x="8279524" y="2578201"/>
                  </a:lnTo>
                  <a:lnTo>
                    <a:pt x="8303463" y="2546413"/>
                  </a:lnTo>
                  <a:lnTo>
                    <a:pt x="8324697" y="2513025"/>
                  </a:lnTo>
                  <a:lnTo>
                    <a:pt x="8343341" y="2478138"/>
                  </a:lnTo>
                  <a:lnTo>
                    <a:pt x="8359445" y="2441854"/>
                  </a:lnTo>
                  <a:lnTo>
                    <a:pt x="8373110" y="2404275"/>
                  </a:lnTo>
                  <a:lnTo>
                    <a:pt x="8386153" y="2357120"/>
                  </a:lnTo>
                  <a:lnTo>
                    <a:pt x="8396160" y="2307742"/>
                  </a:lnTo>
                  <a:lnTo>
                    <a:pt x="8402574" y="2257031"/>
                  </a:lnTo>
                  <a:lnTo>
                    <a:pt x="8404834" y="2205901"/>
                  </a:lnTo>
                  <a:close/>
                </a:path>
                <a:path w="11504930" h="6050280">
                  <a:moveTo>
                    <a:pt x="9933153" y="3817264"/>
                  </a:moveTo>
                  <a:lnTo>
                    <a:pt x="9931171" y="3766743"/>
                  </a:lnTo>
                  <a:lnTo>
                    <a:pt x="9925367" y="3717429"/>
                  </a:lnTo>
                  <a:lnTo>
                    <a:pt x="9915982" y="3669563"/>
                  </a:lnTo>
                  <a:lnTo>
                    <a:pt x="9903219" y="3623373"/>
                  </a:lnTo>
                  <a:lnTo>
                    <a:pt x="9902622" y="3622090"/>
                  </a:lnTo>
                  <a:lnTo>
                    <a:pt x="9902622" y="3620808"/>
                  </a:lnTo>
                  <a:lnTo>
                    <a:pt x="9902025" y="3619525"/>
                  </a:lnTo>
                  <a:lnTo>
                    <a:pt x="9888068" y="3582327"/>
                  </a:lnTo>
                  <a:lnTo>
                    <a:pt x="9871672" y="3546335"/>
                  </a:lnTo>
                  <a:lnTo>
                    <a:pt x="9852736" y="3511664"/>
                  </a:lnTo>
                  <a:lnTo>
                    <a:pt x="9831133" y="3478428"/>
                  </a:lnTo>
                  <a:lnTo>
                    <a:pt x="9806749" y="3446716"/>
                  </a:lnTo>
                  <a:lnTo>
                    <a:pt x="9779483" y="3416655"/>
                  </a:lnTo>
                  <a:lnTo>
                    <a:pt x="9749218" y="3388334"/>
                  </a:lnTo>
                  <a:lnTo>
                    <a:pt x="9715856" y="3361867"/>
                  </a:lnTo>
                  <a:lnTo>
                    <a:pt x="9679267" y="3337369"/>
                  </a:lnTo>
                  <a:lnTo>
                    <a:pt x="9639351" y="3314928"/>
                  </a:lnTo>
                  <a:lnTo>
                    <a:pt x="9595993" y="3294672"/>
                  </a:lnTo>
                  <a:lnTo>
                    <a:pt x="9549079" y="3276701"/>
                  </a:lnTo>
                  <a:lnTo>
                    <a:pt x="9498495" y="3261106"/>
                  </a:lnTo>
                  <a:lnTo>
                    <a:pt x="9444139" y="3248025"/>
                  </a:lnTo>
                  <a:lnTo>
                    <a:pt x="9385897" y="3237534"/>
                  </a:lnTo>
                  <a:lnTo>
                    <a:pt x="9323654" y="3229762"/>
                  </a:lnTo>
                  <a:lnTo>
                    <a:pt x="9257309" y="3224796"/>
                  </a:lnTo>
                  <a:lnTo>
                    <a:pt x="9186735" y="3222764"/>
                  </a:lnTo>
                  <a:lnTo>
                    <a:pt x="0" y="3222764"/>
                  </a:lnTo>
                  <a:lnTo>
                    <a:pt x="0" y="4412386"/>
                  </a:lnTo>
                  <a:lnTo>
                    <a:pt x="9179611" y="4412386"/>
                  </a:lnTo>
                  <a:lnTo>
                    <a:pt x="9247822" y="4410557"/>
                  </a:lnTo>
                  <a:lnTo>
                    <a:pt x="9312097" y="4406138"/>
                  </a:lnTo>
                  <a:lnTo>
                    <a:pt x="9372562" y="4399191"/>
                  </a:lnTo>
                  <a:lnTo>
                    <a:pt x="9429293" y="4389831"/>
                  </a:lnTo>
                  <a:lnTo>
                    <a:pt x="9482391" y="4378134"/>
                  </a:lnTo>
                  <a:lnTo>
                    <a:pt x="9531972" y="4364177"/>
                  </a:lnTo>
                  <a:lnTo>
                    <a:pt x="9578137" y="4348035"/>
                  </a:lnTo>
                  <a:lnTo>
                    <a:pt x="9620961" y="4329823"/>
                  </a:lnTo>
                  <a:lnTo>
                    <a:pt x="9660572" y="4309592"/>
                  </a:lnTo>
                  <a:lnTo>
                    <a:pt x="9697060" y="4287444"/>
                  </a:lnTo>
                  <a:lnTo>
                    <a:pt x="9730524" y="4263466"/>
                  </a:lnTo>
                  <a:lnTo>
                    <a:pt x="9761055" y="4237736"/>
                  </a:lnTo>
                  <a:lnTo>
                    <a:pt x="9788766" y="4210329"/>
                  </a:lnTo>
                  <a:lnTo>
                    <a:pt x="9813773" y="4181348"/>
                  </a:lnTo>
                  <a:lnTo>
                    <a:pt x="9855987" y="4118978"/>
                  </a:lnTo>
                  <a:lnTo>
                    <a:pt x="9888537" y="4051274"/>
                  </a:lnTo>
                  <a:lnTo>
                    <a:pt x="9914471" y="3968483"/>
                  </a:lnTo>
                  <a:lnTo>
                    <a:pt x="9924478" y="3919093"/>
                  </a:lnTo>
                  <a:lnTo>
                    <a:pt x="9930892" y="3868394"/>
                  </a:lnTo>
                  <a:lnTo>
                    <a:pt x="9933153" y="3817264"/>
                  </a:lnTo>
                  <a:close/>
                </a:path>
                <a:path w="11504930" h="6050280">
                  <a:moveTo>
                    <a:pt x="11504460" y="5454561"/>
                  </a:moveTo>
                  <a:lnTo>
                    <a:pt x="11502479" y="5404053"/>
                  </a:lnTo>
                  <a:lnTo>
                    <a:pt x="11496675" y="5354739"/>
                  </a:lnTo>
                  <a:lnTo>
                    <a:pt x="11487290" y="5306860"/>
                  </a:lnTo>
                  <a:lnTo>
                    <a:pt x="11474526" y="5260683"/>
                  </a:lnTo>
                  <a:lnTo>
                    <a:pt x="11473929" y="5259400"/>
                  </a:lnTo>
                  <a:lnTo>
                    <a:pt x="11473929" y="5258117"/>
                  </a:lnTo>
                  <a:lnTo>
                    <a:pt x="11473332" y="5256835"/>
                  </a:lnTo>
                  <a:lnTo>
                    <a:pt x="11460163" y="5221554"/>
                  </a:lnTo>
                  <a:lnTo>
                    <a:pt x="11444783" y="5187366"/>
                  </a:lnTo>
                  <a:lnTo>
                    <a:pt x="11406886" y="5122608"/>
                  </a:lnTo>
                  <a:lnTo>
                    <a:pt x="11358626" y="5063274"/>
                  </a:lnTo>
                  <a:lnTo>
                    <a:pt x="11330292" y="5035867"/>
                  </a:lnTo>
                  <a:lnTo>
                    <a:pt x="11299000" y="5010086"/>
                  </a:lnTo>
                  <a:lnTo>
                    <a:pt x="11264608" y="4986032"/>
                  </a:lnTo>
                  <a:lnTo>
                    <a:pt x="11227003" y="4963782"/>
                  </a:lnTo>
                  <a:lnTo>
                    <a:pt x="11186058" y="4943437"/>
                  </a:lnTo>
                  <a:lnTo>
                    <a:pt x="11141634" y="4925085"/>
                  </a:lnTo>
                  <a:lnTo>
                    <a:pt x="11093628" y="4908816"/>
                  </a:lnTo>
                  <a:lnTo>
                    <a:pt x="11041913" y="4894719"/>
                  </a:lnTo>
                  <a:lnTo>
                    <a:pt x="10986338" y="4882896"/>
                  </a:lnTo>
                  <a:lnTo>
                    <a:pt x="10926801" y="4873434"/>
                  </a:lnTo>
                  <a:lnTo>
                    <a:pt x="10863174" y="4866411"/>
                  </a:lnTo>
                  <a:lnTo>
                    <a:pt x="10795330" y="4861928"/>
                  </a:lnTo>
                  <a:lnTo>
                    <a:pt x="10723143" y="4860074"/>
                  </a:lnTo>
                  <a:lnTo>
                    <a:pt x="0" y="4860074"/>
                  </a:lnTo>
                  <a:lnTo>
                    <a:pt x="0" y="6049696"/>
                  </a:lnTo>
                  <a:lnTo>
                    <a:pt x="10714876" y="6049696"/>
                  </a:lnTo>
                  <a:lnTo>
                    <a:pt x="10788472" y="6047867"/>
                  </a:lnTo>
                  <a:lnTo>
                    <a:pt x="10857586" y="6043434"/>
                  </a:lnTo>
                  <a:lnTo>
                    <a:pt x="10922343" y="6036500"/>
                  </a:lnTo>
                  <a:lnTo>
                    <a:pt x="10982858" y="6027140"/>
                  </a:lnTo>
                  <a:lnTo>
                    <a:pt x="11039285" y="6015444"/>
                  </a:lnTo>
                  <a:lnTo>
                    <a:pt x="11091736" y="6001474"/>
                  </a:lnTo>
                  <a:lnTo>
                    <a:pt x="11140364" y="5985345"/>
                  </a:lnTo>
                  <a:lnTo>
                    <a:pt x="11185284" y="5967120"/>
                  </a:lnTo>
                  <a:lnTo>
                    <a:pt x="11226622" y="5946902"/>
                  </a:lnTo>
                  <a:lnTo>
                    <a:pt x="11264532" y="5924753"/>
                  </a:lnTo>
                  <a:lnTo>
                    <a:pt x="11299139" y="5900775"/>
                  </a:lnTo>
                  <a:lnTo>
                    <a:pt x="11330559" y="5875045"/>
                  </a:lnTo>
                  <a:lnTo>
                    <a:pt x="11358944" y="5847639"/>
                  </a:lnTo>
                  <a:lnTo>
                    <a:pt x="11384420" y="5818657"/>
                  </a:lnTo>
                  <a:lnTo>
                    <a:pt x="11427155" y="5756275"/>
                  </a:lnTo>
                  <a:lnTo>
                    <a:pt x="11459832" y="5688571"/>
                  </a:lnTo>
                  <a:lnTo>
                    <a:pt x="11485778" y="5605780"/>
                  </a:lnTo>
                  <a:lnTo>
                    <a:pt x="11495786" y="5556402"/>
                  </a:lnTo>
                  <a:lnTo>
                    <a:pt x="11502200" y="5505691"/>
                  </a:lnTo>
                  <a:lnTo>
                    <a:pt x="11504460" y="5454561"/>
                  </a:lnTo>
                  <a:close/>
                </a:path>
              </a:pathLst>
            </a:custGeom>
            <a:solidFill>
              <a:srgbClr val="8FD0DA">
                <a:alpha val="80778"/>
              </a:srgbClr>
            </a:solidFill>
          </p:spPr>
          <p:txBody>
            <a:bodyPr wrap="square" lIns="0" tIns="0" rIns="0" bIns="0" rtlCol="0"/>
            <a:lstStyle/>
            <a:p>
              <a:endParaRPr/>
            </a:p>
          </p:txBody>
        </p:sp>
        <p:sp>
          <p:nvSpPr>
            <p:cNvPr id="4" name="object 7">
              <a:extLst>
                <a:ext uri="{FF2B5EF4-FFF2-40B4-BE49-F238E27FC236}">
                  <a16:creationId xmlns:a16="http://schemas.microsoft.com/office/drawing/2014/main" id="{4BE3494F-B541-44FC-AB5F-E1718C47B067}"/>
                </a:ext>
              </a:extLst>
            </p:cNvPr>
            <p:cNvSpPr txBox="1">
              <a:spLocks/>
            </p:cNvSpPr>
            <p:nvPr/>
          </p:nvSpPr>
          <p:spPr>
            <a:xfrm>
              <a:off x="796718" y="1866365"/>
              <a:ext cx="2572385" cy="51308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IN" sz="3200" i="1" spc="30">
                  <a:latin typeface="Verdana"/>
                  <a:cs typeface="Verdana"/>
                </a:rPr>
                <a:t>A</a:t>
              </a:r>
              <a:r>
                <a:rPr lang="en-IN" sz="3200" i="1" spc="-560">
                  <a:latin typeface="Verdana"/>
                  <a:cs typeface="Verdana"/>
                </a:rPr>
                <a:t> </a:t>
              </a:r>
              <a:r>
                <a:rPr lang="en-IN" sz="3200" i="1" spc="-75">
                  <a:latin typeface="Verdana"/>
                  <a:cs typeface="Verdana"/>
                </a:rPr>
                <a:t>v</a:t>
              </a:r>
              <a:r>
                <a:rPr lang="en-IN" sz="3200" i="1" spc="-560">
                  <a:latin typeface="Verdana"/>
                  <a:cs typeface="Verdana"/>
                </a:rPr>
                <a:t> </a:t>
              </a:r>
              <a:r>
                <a:rPr lang="en-IN" sz="3200" i="1" spc="60">
                  <a:latin typeface="Verdana"/>
                  <a:cs typeface="Verdana"/>
                </a:rPr>
                <a:t>a</a:t>
              </a:r>
              <a:r>
                <a:rPr lang="en-IN" sz="3200" i="1" spc="-560">
                  <a:latin typeface="Verdana"/>
                  <a:cs typeface="Verdana"/>
                </a:rPr>
                <a:t> </a:t>
              </a:r>
              <a:r>
                <a:rPr lang="en-IN" sz="3200" i="1" spc="-15">
                  <a:latin typeface="Verdana"/>
                  <a:cs typeface="Verdana"/>
                </a:rPr>
                <a:t>i</a:t>
              </a:r>
              <a:r>
                <a:rPr lang="en-IN" sz="3200" i="1" spc="-560">
                  <a:latin typeface="Verdana"/>
                  <a:cs typeface="Verdana"/>
                </a:rPr>
                <a:t> </a:t>
              </a:r>
              <a:r>
                <a:rPr lang="en-IN" sz="3200" i="1" spc="220">
                  <a:latin typeface="Verdana"/>
                  <a:cs typeface="Verdana"/>
                </a:rPr>
                <a:t>b</a:t>
              </a:r>
              <a:r>
                <a:rPr lang="en-IN" sz="3200" i="1" spc="-560">
                  <a:latin typeface="Verdana"/>
                  <a:cs typeface="Verdana"/>
                </a:rPr>
                <a:t> </a:t>
              </a:r>
              <a:r>
                <a:rPr lang="en-IN" sz="3200" i="1" spc="-15">
                  <a:latin typeface="Verdana"/>
                  <a:cs typeface="Verdana"/>
                </a:rPr>
                <a:t>i</a:t>
              </a:r>
              <a:r>
                <a:rPr lang="en-IN" sz="3200" i="1" spc="-560">
                  <a:latin typeface="Verdana"/>
                  <a:cs typeface="Verdana"/>
                </a:rPr>
                <a:t> </a:t>
              </a:r>
              <a:r>
                <a:rPr lang="en-IN" sz="3200" i="1" spc="-10">
                  <a:latin typeface="Verdana"/>
                  <a:cs typeface="Verdana"/>
                </a:rPr>
                <a:t>l</a:t>
              </a:r>
              <a:r>
                <a:rPr lang="en-IN" sz="3200" i="1" spc="-560">
                  <a:latin typeface="Verdana"/>
                  <a:cs typeface="Verdana"/>
                </a:rPr>
                <a:t> </a:t>
              </a:r>
              <a:r>
                <a:rPr lang="en-IN" sz="3200" i="1" spc="-15">
                  <a:latin typeface="Verdana"/>
                  <a:cs typeface="Verdana"/>
                </a:rPr>
                <a:t>i</a:t>
              </a:r>
              <a:r>
                <a:rPr lang="en-IN" sz="3200" i="1" spc="-560">
                  <a:latin typeface="Verdana"/>
                  <a:cs typeface="Verdana"/>
                </a:rPr>
                <a:t> </a:t>
              </a:r>
              <a:r>
                <a:rPr lang="en-IN" sz="3200" i="1" spc="155">
                  <a:latin typeface="Verdana"/>
                  <a:cs typeface="Verdana"/>
                </a:rPr>
                <a:t>t</a:t>
              </a:r>
              <a:r>
                <a:rPr lang="en-IN" sz="3200" i="1" spc="-560">
                  <a:latin typeface="Verdana"/>
                  <a:cs typeface="Verdana"/>
                </a:rPr>
                <a:t> </a:t>
              </a:r>
              <a:r>
                <a:rPr lang="en-IN" sz="3200" i="1" spc="-75">
                  <a:latin typeface="Verdana"/>
                  <a:cs typeface="Verdana"/>
                </a:rPr>
                <a:t>y</a:t>
              </a:r>
              <a:endParaRPr lang="en-IN" sz="3200" dirty="0">
                <a:latin typeface="Verdana"/>
                <a:cs typeface="Verdana"/>
              </a:endParaRPr>
            </a:p>
          </p:txBody>
        </p:sp>
        <p:sp>
          <p:nvSpPr>
            <p:cNvPr id="5" name="object 8">
              <a:extLst>
                <a:ext uri="{FF2B5EF4-FFF2-40B4-BE49-F238E27FC236}">
                  <a16:creationId xmlns:a16="http://schemas.microsoft.com/office/drawing/2014/main" id="{CB26F07D-959E-4564-B352-2FA5D88C41B7}"/>
                </a:ext>
              </a:extLst>
            </p:cNvPr>
            <p:cNvSpPr txBox="1"/>
            <p:nvPr/>
          </p:nvSpPr>
          <p:spPr>
            <a:xfrm>
              <a:off x="796718" y="3480317"/>
              <a:ext cx="6125845" cy="3731260"/>
            </a:xfrm>
            <a:prstGeom prst="rect">
              <a:avLst/>
            </a:prstGeom>
          </p:spPr>
          <p:txBody>
            <a:bodyPr vert="horz" wrap="square" lIns="0" tIns="12700" rIns="0" bIns="0" rtlCol="0">
              <a:spAutoFit/>
            </a:bodyPr>
            <a:lstStyle/>
            <a:p>
              <a:pPr marL="12700">
                <a:spcBef>
                  <a:spcPts val="100"/>
                </a:spcBef>
                <a:tabLst>
                  <a:tab pos="1992630" algn="l"/>
                </a:tabLst>
              </a:pPr>
              <a:r>
                <a:rPr sz="3200" i="1" spc="-5" dirty="0">
                  <a:latin typeface="Verdana"/>
                  <a:cs typeface="Verdana"/>
                </a:rPr>
                <a:t>H</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10" dirty="0">
                  <a:latin typeface="Verdana"/>
                  <a:cs typeface="Verdana"/>
                </a:rPr>
                <a:t>l</a:t>
              </a:r>
              <a:r>
                <a:rPr sz="3200" i="1" spc="-560" dirty="0">
                  <a:latin typeface="Verdana"/>
                  <a:cs typeface="Verdana"/>
                </a:rPr>
                <a:t> </a:t>
              </a:r>
              <a:r>
                <a:rPr sz="3200" i="1" spc="155" dirty="0">
                  <a:latin typeface="Verdana"/>
                  <a:cs typeface="Verdana"/>
                </a:rPr>
                <a:t>t</a:t>
              </a:r>
              <a:r>
                <a:rPr sz="3200" i="1" spc="-560" dirty="0">
                  <a:latin typeface="Verdana"/>
                  <a:cs typeface="Verdana"/>
                </a:rPr>
                <a:t> </a:t>
              </a:r>
              <a:r>
                <a:rPr sz="3200" i="1" spc="75" dirty="0">
                  <a:latin typeface="Verdana"/>
                  <a:cs typeface="Verdana"/>
                </a:rPr>
                <a:t>h</a:t>
              </a:r>
              <a:r>
                <a:rPr sz="3200" i="1" dirty="0">
                  <a:latin typeface="Verdana"/>
                  <a:cs typeface="Verdana"/>
                </a:rPr>
                <a:t>	</a:t>
              </a:r>
              <a:r>
                <a:rPr sz="3200" i="1" spc="-50" dirty="0">
                  <a:latin typeface="Verdana"/>
                  <a:cs typeface="Verdana"/>
                </a:rPr>
                <a:t>B</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225" dirty="0">
                  <a:latin typeface="Verdana"/>
                  <a:cs typeface="Verdana"/>
                </a:rPr>
                <a:t>f</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155" dirty="0">
                  <a:latin typeface="Verdana"/>
                  <a:cs typeface="Verdana"/>
                </a:rPr>
                <a:t>t</a:t>
              </a:r>
              <a:r>
                <a:rPr sz="3200" i="1" spc="-560" dirty="0">
                  <a:latin typeface="Verdana"/>
                  <a:cs typeface="Verdana"/>
                </a:rPr>
                <a:t> </a:t>
              </a:r>
              <a:r>
                <a:rPr sz="3200" i="1" spc="75" dirty="0">
                  <a:latin typeface="Verdana"/>
                  <a:cs typeface="Verdana"/>
                </a:rPr>
                <a:t>s</a:t>
              </a:r>
              <a:endParaRPr sz="3200" dirty="0">
                <a:latin typeface="Verdana"/>
                <a:cs typeface="Verdana"/>
              </a:endParaRPr>
            </a:p>
            <a:p>
              <a:pPr marL="64769" marR="5080" indent="-52705">
                <a:lnSpc>
                  <a:spcPts val="12690"/>
                </a:lnSpc>
                <a:spcBef>
                  <a:spcPts val="1655"/>
                </a:spcBef>
                <a:tabLst>
                  <a:tab pos="1849755" algn="l"/>
                  <a:tab pos="2219325" algn="l"/>
                </a:tabLst>
              </a:pPr>
              <a:r>
                <a:rPr sz="3200" i="1" spc="-55" dirty="0">
                  <a:latin typeface="Verdana"/>
                  <a:cs typeface="Verdana"/>
                </a:rPr>
                <a:t>F</a:t>
              </a:r>
              <a:r>
                <a:rPr sz="3200" i="1" spc="-560" dirty="0">
                  <a:latin typeface="Verdana"/>
                  <a:cs typeface="Verdana"/>
                </a:rPr>
                <a:t> </a:t>
              </a:r>
              <a:r>
                <a:rPr sz="3200" i="1" spc="-10" dirty="0">
                  <a:latin typeface="Verdana"/>
                  <a:cs typeface="Verdana"/>
                </a:rPr>
                <a:t>l</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75" dirty="0">
                  <a:latin typeface="Verdana"/>
                  <a:cs typeface="Verdana"/>
                </a:rPr>
                <a:t>v</a:t>
              </a:r>
              <a:r>
                <a:rPr sz="3200" i="1" spc="-560" dirty="0">
                  <a:latin typeface="Verdana"/>
                  <a:cs typeface="Verdana"/>
                </a:rPr>
                <a:t> </a:t>
              </a:r>
              <a:r>
                <a:rPr sz="3200" i="1" spc="150" dirty="0">
                  <a:latin typeface="Verdana"/>
                  <a:cs typeface="Verdana"/>
                </a:rPr>
                <a:t>o</a:t>
              </a:r>
              <a:r>
                <a:rPr sz="3200" i="1" spc="-560" dirty="0">
                  <a:latin typeface="Verdana"/>
                  <a:cs typeface="Verdana"/>
                </a:rPr>
                <a:t> </a:t>
              </a:r>
              <a:r>
                <a:rPr sz="3200" i="1" spc="60" dirty="0">
                  <a:latin typeface="Verdana"/>
                  <a:cs typeface="Verdana"/>
                </a:rPr>
                <a:t>u</a:t>
              </a:r>
              <a:r>
                <a:rPr sz="3200" i="1" spc="-560" dirty="0">
                  <a:latin typeface="Verdana"/>
                  <a:cs typeface="Verdana"/>
                </a:rPr>
                <a:t> </a:t>
              </a:r>
              <a:r>
                <a:rPr sz="3200" i="1" spc="25" dirty="0">
                  <a:latin typeface="Verdana"/>
                  <a:cs typeface="Verdana"/>
                </a:rPr>
                <a:t>r</a:t>
              </a:r>
              <a:r>
                <a:rPr sz="3200" i="1" dirty="0">
                  <a:latin typeface="Verdana"/>
                  <a:cs typeface="Verdana"/>
                </a:rPr>
                <a:t>	</a:t>
              </a:r>
              <a:r>
                <a:rPr sz="3200" i="1" spc="-95" dirty="0">
                  <a:latin typeface="Verdana"/>
                  <a:cs typeface="Verdana"/>
                </a:rPr>
                <a:t>E</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75" dirty="0">
                  <a:latin typeface="Verdana"/>
                  <a:cs typeface="Verdana"/>
                </a:rPr>
                <a:t>h</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365" dirty="0">
                  <a:latin typeface="Verdana"/>
                  <a:cs typeface="Verdana"/>
                </a:rPr>
                <a:t>c</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120" dirty="0">
                  <a:latin typeface="Verdana"/>
                  <a:cs typeface="Verdana"/>
                </a:rPr>
                <a:t>m</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145" dirty="0">
                  <a:latin typeface="Verdana"/>
                  <a:cs typeface="Verdana"/>
                </a:rPr>
                <a:t>t  </a:t>
              </a:r>
              <a:r>
                <a:rPr sz="3200" i="1" spc="-50" dirty="0">
                  <a:latin typeface="Verdana"/>
                  <a:cs typeface="Verdana"/>
                </a:rPr>
                <a:t>B</a:t>
              </a:r>
              <a:r>
                <a:rPr sz="3200" i="1" spc="-560" dirty="0">
                  <a:latin typeface="Verdana"/>
                  <a:cs typeface="Verdana"/>
                </a:rPr>
                <a:t> </a:t>
              </a:r>
              <a:r>
                <a:rPr sz="3200" i="1" spc="25" dirty="0">
                  <a:latin typeface="Verdana"/>
                  <a:cs typeface="Verdana"/>
                </a:rPr>
                <a:t>r</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220" dirty="0">
                  <a:latin typeface="Verdana"/>
                  <a:cs typeface="Verdana"/>
                </a:rPr>
                <a:t>d</a:t>
              </a:r>
              <a:r>
                <a:rPr sz="3200" i="1" dirty="0">
                  <a:latin typeface="Verdana"/>
                  <a:cs typeface="Verdana"/>
                </a:rPr>
                <a:t>	</a:t>
              </a:r>
              <a:r>
                <a:rPr sz="3200" i="1" spc="380" dirty="0">
                  <a:latin typeface="Verdana"/>
                  <a:cs typeface="Verdana"/>
                </a:rPr>
                <a:t>C</a:t>
              </a:r>
              <a:r>
                <a:rPr sz="3200" i="1" spc="-560" dirty="0">
                  <a:latin typeface="Verdana"/>
                  <a:cs typeface="Verdana"/>
                </a:rPr>
                <a:t> </a:t>
              </a:r>
              <a:r>
                <a:rPr sz="3200" i="1" spc="150" dirty="0">
                  <a:latin typeface="Verdana"/>
                  <a:cs typeface="Verdana"/>
                </a:rPr>
                <a:t>o</a:t>
              </a:r>
              <a:r>
                <a:rPr sz="3200" i="1" spc="-560" dirty="0">
                  <a:latin typeface="Verdana"/>
                  <a:cs typeface="Verdana"/>
                </a:rPr>
                <a:t> </a:t>
              </a:r>
              <a:r>
                <a:rPr sz="3200" i="1" spc="120" dirty="0">
                  <a:latin typeface="Verdana"/>
                  <a:cs typeface="Verdana"/>
                </a:rPr>
                <a:t>m</a:t>
              </a:r>
              <a:r>
                <a:rPr sz="3200" i="1" spc="-560" dirty="0">
                  <a:latin typeface="Verdana"/>
                  <a:cs typeface="Verdana"/>
                </a:rPr>
                <a:t> </a:t>
              </a:r>
              <a:r>
                <a:rPr sz="3200" i="1" spc="120" dirty="0">
                  <a:latin typeface="Verdana"/>
                  <a:cs typeface="Verdana"/>
                </a:rPr>
                <a:t>m</a:t>
              </a:r>
              <a:r>
                <a:rPr sz="3200" i="1" spc="-560" dirty="0">
                  <a:latin typeface="Verdana"/>
                  <a:cs typeface="Verdana"/>
                </a:rPr>
                <a:t> </a:t>
              </a:r>
              <a:r>
                <a:rPr sz="3200" i="1" spc="60" dirty="0">
                  <a:latin typeface="Verdana"/>
                  <a:cs typeface="Verdana"/>
                </a:rPr>
                <a:t>u</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365" dirty="0">
                  <a:latin typeface="Verdana"/>
                  <a:cs typeface="Verdana"/>
                </a:rPr>
                <a:t>c</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155" dirty="0">
                  <a:latin typeface="Verdana"/>
                  <a:cs typeface="Verdana"/>
                </a:rPr>
                <a:t>t</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150" dirty="0">
                  <a:latin typeface="Verdana"/>
                  <a:cs typeface="Verdana"/>
                </a:rPr>
                <a:t>o</a:t>
              </a:r>
              <a:r>
                <a:rPr sz="3200" i="1" spc="-560" dirty="0">
                  <a:latin typeface="Verdana"/>
                  <a:cs typeface="Verdana"/>
                </a:rPr>
                <a:t> </a:t>
              </a:r>
              <a:r>
                <a:rPr sz="3200" i="1" spc="75" dirty="0">
                  <a:latin typeface="Verdana"/>
                  <a:cs typeface="Verdana"/>
                </a:rPr>
                <a:t>n</a:t>
              </a:r>
              <a:endParaRPr sz="3200" dirty="0">
                <a:latin typeface="Verdana"/>
                <a:cs typeface="Verdana"/>
              </a:endParaRPr>
            </a:p>
          </p:txBody>
        </p:sp>
      </p:grpSp>
      <p:sp>
        <p:nvSpPr>
          <p:cNvPr id="6" name="Rectangle: Rounded Corners 5">
            <a:extLst>
              <a:ext uri="{FF2B5EF4-FFF2-40B4-BE49-F238E27FC236}">
                <a16:creationId xmlns:a16="http://schemas.microsoft.com/office/drawing/2014/main" id="{C499B761-E042-C0B4-789D-FFCDCBB2955E}"/>
              </a:ext>
            </a:extLst>
          </p:cNvPr>
          <p:cNvSpPr/>
          <p:nvPr/>
        </p:nvSpPr>
        <p:spPr>
          <a:xfrm>
            <a:off x="2942880" y="138474"/>
            <a:ext cx="5274365" cy="7487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latin typeface="Algerian" panose="04020705040A02060702" pitchFamily="82" charset="0"/>
              </a:rPr>
              <a:t>recommendation</a:t>
            </a:r>
          </a:p>
        </p:txBody>
      </p:sp>
    </p:spTree>
    <p:extLst>
      <p:ext uri="{BB962C8B-B14F-4D97-AF65-F5344CB8AC3E}">
        <p14:creationId xmlns:p14="http://schemas.microsoft.com/office/powerpoint/2010/main" val="2019557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97A44E9A-9E92-84CF-AE4A-1E30BEB17B5E}"/>
              </a:ext>
            </a:extLst>
          </p:cNvPr>
          <p:cNvSpPr txBox="1"/>
          <p:nvPr/>
        </p:nvSpPr>
        <p:spPr>
          <a:xfrm>
            <a:off x="463871" y="265241"/>
            <a:ext cx="10193401" cy="320601"/>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L="12700">
              <a:spcBef>
                <a:spcPts val="100"/>
              </a:spcBef>
              <a:defRPr sz="2000" b="1" spc="-15">
                <a:solidFill>
                  <a:srgbClr val="34405E"/>
                </a:solidFill>
                <a:latin typeface="Verdana"/>
                <a:cs typeface="Verdana"/>
              </a:defRPr>
            </a:lvl1pPr>
          </a:lstStyle>
          <a:p>
            <a:r>
              <a:rPr dirty="0"/>
              <a:t>W</a:t>
            </a:r>
            <a:r>
              <a:rPr lang="en-US" dirty="0"/>
              <a:t>hat immediate improvements can we bring to the product?</a:t>
            </a:r>
            <a:endParaRPr dirty="0"/>
          </a:p>
        </p:txBody>
      </p:sp>
      <p:sp>
        <p:nvSpPr>
          <p:cNvPr id="11" name="object 12">
            <a:extLst>
              <a:ext uri="{FF2B5EF4-FFF2-40B4-BE49-F238E27FC236}">
                <a16:creationId xmlns:a16="http://schemas.microsoft.com/office/drawing/2014/main" id="{C5437DD2-E621-F6DF-C286-0764A772D207}"/>
              </a:ext>
            </a:extLst>
          </p:cNvPr>
          <p:cNvSpPr txBox="1"/>
          <p:nvPr/>
        </p:nvSpPr>
        <p:spPr>
          <a:xfrm>
            <a:off x="463871" y="797935"/>
            <a:ext cx="4996815" cy="505267"/>
          </a:xfrm>
          <a:prstGeom prst="rect">
            <a:avLst/>
          </a:prstGeom>
        </p:spPr>
        <p:txBody>
          <a:bodyPr vert="horz" wrap="square" lIns="0" tIns="12700" rIns="0" bIns="0" rtlCol="0">
            <a:spAutoFit/>
          </a:bodyPr>
          <a:lstStyle/>
          <a:p>
            <a:pPr marL="12700">
              <a:spcBef>
                <a:spcPts val="100"/>
              </a:spcBef>
            </a:pPr>
            <a:r>
              <a:rPr sz="3200" i="1" spc="30" dirty="0">
                <a:latin typeface="Verdana"/>
                <a:cs typeface="Verdana"/>
              </a:rPr>
              <a:t>A</a:t>
            </a:r>
            <a:r>
              <a:rPr sz="3200" i="1" spc="-560" dirty="0">
                <a:latin typeface="Verdana"/>
                <a:cs typeface="Verdana"/>
              </a:rPr>
              <a:t> </a:t>
            </a:r>
            <a:r>
              <a:rPr sz="3200" i="1" spc="-75" dirty="0">
                <a:latin typeface="Verdana"/>
                <a:cs typeface="Verdana"/>
              </a:rPr>
              <a:t>v</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220" dirty="0">
                <a:latin typeface="Verdana"/>
                <a:cs typeface="Verdana"/>
              </a:rPr>
              <a:t>b</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10" dirty="0">
                <a:latin typeface="Verdana"/>
                <a:cs typeface="Verdana"/>
              </a:rPr>
              <a:t>l</a:t>
            </a:r>
            <a:r>
              <a:rPr sz="3200" i="1" spc="-560" dirty="0">
                <a:latin typeface="Verdana"/>
                <a:cs typeface="Verdana"/>
              </a:rPr>
              <a:t> </a:t>
            </a:r>
            <a:r>
              <a:rPr sz="3200" i="1" spc="-15" dirty="0">
                <a:latin typeface="Verdana"/>
                <a:cs typeface="Verdana"/>
              </a:rPr>
              <a:t>i</a:t>
            </a:r>
            <a:r>
              <a:rPr sz="3200" i="1" spc="-560" dirty="0">
                <a:latin typeface="Verdana"/>
                <a:cs typeface="Verdana"/>
              </a:rPr>
              <a:t> </a:t>
            </a:r>
            <a:r>
              <a:rPr sz="3200" i="1" spc="155" dirty="0">
                <a:latin typeface="Verdana"/>
                <a:cs typeface="Verdana"/>
              </a:rPr>
              <a:t>t</a:t>
            </a:r>
            <a:r>
              <a:rPr sz="3200" i="1" spc="-560" dirty="0">
                <a:latin typeface="Verdana"/>
                <a:cs typeface="Verdana"/>
              </a:rPr>
              <a:t> </a:t>
            </a:r>
            <a:r>
              <a:rPr sz="3200" i="1" spc="-75" dirty="0">
                <a:latin typeface="Verdana"/>
                <a:cs typeface="Verdana"/>
              </a:rPr>
              <a:t>y</a:t>
            </a:r>
            <a:endParaRPr sz="3200" dirty="0">
              <a:latin typeface="Verdana"/>
              <a:cs typeface="Verdana"/>
            </a:endParaRPr>
          </a:p>
        </p:txBody>
      </p:sp>
      <p:sp>
        <p:nvSpPr>
          <p:cNvPr id="13" name="object 14">
            <a:extLst>
              <a:ext uri="{FF2B5EF4-FFF2-40B4-BE49-F238E27FC236}">
                <a16:creationId xmlns:a16="http://schemas.microsoft.com/office/drawing/2014/main" id="{DE4C77D2-C33E-137A-D575-CF570BEE6612}"/>
              </a:ext>
            </a:extLst>
          </p:cNvPr>
          <p:cNvSpPr txBox="1"/>
          <p:nvPr/>
        </p:nvSpPr>
        <p:spPr>
          <a:xfrm>
            <a:off x="346670" y="1609785"/>
            <a:ext cx="4828844" cy="674030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1800" i="1">
                <a:latin typeface="Verdana" panose="020B0604030504040204" pitchFamily="34" charset="0"/>
                <a:ea typeface="Verdana" panose="020B0604030504040204" pitchFamily="34" charset="0"/>
                <a:cs typeface="Segoe UI" panose="020B0502040204020203" pitchFamily="34" charset="0"/>
              </a:defRPr>
            </a:lvl1pPr>
          </a:lstStyle>
          <a:p>
            <a:pPr algn="l"/>
            <a:r>
              <a:rPr lang="en-US" dirty="0"/>
              <a:t>Among the 4,447 people who heard about  CodeX, a significant portion of </a:t>
            </a:r>
            <a:r>
              <a:rPr lang="en-US" b="1" dirty="0">
                <a:solidFill>
                  <a:srgbClr val="FF0000"/>
                </a:solidFill>
              </a:rPr>
              <a:t>2,421</a:t>
            </a:r>
            <a:r>
              <a:rPr lang="en-US" dirty="0"/>
              <a:t>  individuals (54.4%) didn't try the product.  </a:t>
            </a:r>
          </a:p>
          <a:p>
            <a:pPr algn="l"/>
            <a:endParaRPr lang="en-US" dirty="0"/>
          </a:p>
          <a:p>
            <a:pPr algn="l"/>
            <a:r>
              <a:rPr lang="en-US" dirty="0"/>
              <a:t>Notably, </a:t>
            </a:r>
            <a:r>
              <a:rPr lang="en-US" b="1" dirty="0">
                <a:solidFill>
                  <a:srgbClr val="FF0000"/>
                </a:solidFill>
              </a:rPr>
              <a:t>22.3% </a:t>
            </a:r>
            <a:r>
              <a:rPr lang="en-US" dirty="0"/>
              <a:t>of respondents mentioned  that the product's unavailability locally was  a key factor in their decision not to try  CodeX.</a:t>
            </a:r>
          </a:p>
          <a:p>
            <a:pPr marL="0" indent="0" algn="l">
              <a:buNone/>
            </a:pPr>
            <a:endParaRPr lang="en-US" dirty="0"/>
          </a:p>
          <a:p>
            <a:pPr algn="l"/>
            <a:r>
              <a:rPr lang="en-US" dirty="0"/>
              <a:t>Availability emerged as one of the top three  reasons influencing people's choice of a  particular brand among market  competitors.</a:t>
            </a:r>
          </a:p>
          <a:p>
            <a:pPr marL="0" indent="0" algn="l">
              <a:buNone/>
            </a:pPr>
            <a:endParaRPr lang="en-US" dirty="0"/>
          </a:p>
          <a:p>
            <a:pPr algn="l"/>
            <a:r>
              <a:rPr lang="en-US" dirty="0"/>
              <a:t>To address this, we should prioritize  assessing the product's </a:t>
            </a:r>
            <a:r>
              <a:rPr lang="en-US" b="1" dirty="0">
                <a:solidFill>
                  <a:srgbClr val="FF0000"/>
                </a:solidFill>
              </a:rPr>
              <a:t>distribution and  supply chain</a:t>
            </a:r>
            <a:r>
              <a:rPr lang="en-US" dirty="0"/>
              <a:t>. Ensuring that CodeX is easily  accessible in key markets and popular retail  outlets is essential to meet customer  demand and drive adoption.</a:t>
            </a:r>
          </a:p>
          <a:p>
            <a:endParaRPr dirty="0"/>
          </a:p>
        </p:txBody>
      </p:sp>
      <p:grpSp>
        <p:nvGrpSpPr>
          <p:cNvPr id="23" name="Group 22">
            <a:extLst>
              <a:ext uri="{FF2B5EF4-FFF2-40B4-BE49-F238E27FC236}">
                <a16:creationId xmlns:a16="http://schemas.microsoft.com/office/drawing/2014/main" id="{A2F6EF54-EEBE-FF50-E5B8-D01256504B5F}"/>
              </a:ext>
            </a:extLst>
          </p:cNvPr>
          <p:cNvGrpSpPr/>
          <p:nvPr/>
        </p:nvGrpSpPr>
        <p:grpSpPr>
          <a:xfrm>
            <a:off x="5436558" y="1937855"/>
            <a:ext cx="5395687" cy="4333370"/>
            <a:chOff x="5436558" y="1937855"/>
            <a:chExt cx="5395687" cy="4333370"/>
          </a:xfrm>
        </p:grpSpPr>
        <p:grpSp>
          <p:nvGrpSpPr>
            <p:cNvPr id="18" name="Group 17">
              <a:extLst>
                <a:ext uri="{FF2B5EF4-FFF2-40B4-BE49-F238E27FC236}">
                  <a16:creationId xmlns:a16="http://schemas.microsoft.com/office/drawing/2014/main" id="{6167A334-A23E-FA22-7F56-E7B45925B4E2}"/>
                </a:ext>
              </a:extLst>
            </p:cNvPr>
            <p:cNvGrpSpPr/>
            <p:nvPr/>
          </p:nvGrpSpPr>
          <p:grpSpPr>
            <a:xfrm>
              <a:off x="5460686" y="2440974"/>
              <a:ext cx="4604423" cy="3398451"/>
              <a:chOff x="6052849" y="2127959"/>
              <a:chExt cx="4604423" cy="3398451"/>
            </a:xfrm>
          </p:grpSpPr>
          <p:pic>
            <p:nvPicPr>
              <p:cNvPr id="15" name="object 21">
                <a:extLst>
                  <a:ext uri="{FF2B5EF4-FFF2-40B4-BE49-F238E27FC236}">
                    <a16:creationId xmlns:a16="http://schemas.microsoft.com/office/drawing/2014/main" id="{5BDF8D22-DC21-3CB4-B35A-AA4FE9305C49}"/>
                  </a:ext>
                </a:extLst>
              </p:cNvPr>
              <p:cNvPicPr/>
              <p:nvPr/>
            </p:nvPicPr>
            <p:blipFill>
              <a:blip r:embed="rId2" cstate="print"/>
              <a:stretch>
                <a:fillRect/>
              </a:stretch>
            </p:blipFill>
            <p:spPr>
              <a:xfrm>
                <a:off x="6052849" y="2127959"/>
                <a:ext cx="4604423" cy="3398451"/>
              </a:xfrm>
              <a:prstGeom prst="rect">
                <a:avLst/>
              </a:prstGeom>
            </p:spPr>
          </p:pic>
          <p:sp>
            <p:nvSpPr>
              <p:cNvPr id="17" name="object 9">
                <a:extLst>
                  <a:ext uri="{FF2B5EF4-FFF2-40B4-BE49-F238E27FC236}">
                    <a16:creationId xmlns:a16="http://schemas.microsoft.com/office/drawing/2014/main" id="{15BB2F09-5F0A-02AD-B17A-43FA7FA0A0B0}"/>
                  </a:ext>
                </a:extLst>
              </p:cNvPr>
              <p:cNvSpPr txBox="1"/>
              <p:nvPr/>
            </p:nvSpPr>
            <p:spPr>
              <a:xfrm>
                <a:off x="6244622" y="4830792"/>
                <a:ext cx="1600835" cy="431800"/>
              </a:xfrm>
              <a:prstGeom prst="rect">
                <a:avLst/>
              </a:prstGeom>
            </p:spPr>
            <p:txBody>
              <a:bodyPr vert="horz" wrap="square" lIns="0" tIns="12065" rIns="0" bIns="0" rtlCol="0">
                <a:spAutoFit/>
              </a:bodyPr>
              <a:lstStyle/>
              <a:p>
                <a:pPr marL="570230" marR="5080" indent="-558165">
                  <a:lnSpc>
                    <a:spcPct val="115799"/>
                  </a:lnSpc>
                  <a:spcBef>
                    <a:spcPts val="95"/>
                  </a:spcBef>
                </a:pPr>
                <a:r>
                  <a:rPr sz="1150" b="1" spc="-80" dirty="0">
                    <a:latin typeface="Verdana"/>
                    <a:cs typeface="Verdana"/>
                  </a:rPr>
                  <a:t>N</a:t>
                </a:r>
                <a:r>
                  <a:rPr sz="1150" b="1" spc="-15" dirty="0">
                    <a:latin typeface="Verdana"/>
                    <a:cs typeface="Verdana"/>
                  </a:rPr>
                  <a:t>o</a:t>
                </a:r>
                <a:r>
                  <a:rPr sz="1150" b="1" spc="20" dirty="0">
                    <a:latin typeface="Verdana"/>
                    <a:cs typeface="Verdana"/>
                  </a:rPr>
                  <a:t>t</a:t>
                </a:r>
                <a:r>
                  <a:rPr sz="1150" b="1" spc="-120" dirty="0">
                    <a:latin typeface="Verdana"/>
                    <a:cs typeface="Verdana"/>
                  </a:rPr>
                  <a:t> </a:t>
                </a:r>
                <a:r>
                  <a:rPr sz="1150" b="1" spc="-35" dirty="0">
                    <a:latin typeface="Verdana"/>
                    <a:cs typeface="Verdana"/>
                  </a:rPr>
                  <a:t>a</a:t>
                </a:r>
                <a:r>
                  <a:rPr sz="1150" b="1" spc="-45" dirty="0">
                    <a:latin typeface="Verdana"/>
                    <a:cs typeface="Verdana"/>
                  </a:rPr>
                  <a:t>v</a:t>
                </a:r>
                <a:r>
                  <a:rPr sz="1150" b="1" spc="-35" dirty="0">
                    <a:latin typeface="Verdana"/>
                    <a:cs typeface="Verdana"/>
                  </a:rPr>
                  <a:t>a</a:t>
                </a:r>
                <a:r>
                  <a:rPr sz="1150" b="1" spc="-45" dirty="0">
                    <a:latin typeface="Verdana"/>
                    <a:cs typeface="Verdana"/>
                  </a:rPr>
                  <a:t>il</a:t>
                </a:r>
                <a:r>
                  <a:rPr sz="1150" b="1" spc="-35" dirty="0">
                    <a:latin typeface="Verdana"/>
                    <a:cs typeface="Verdana"/>
                  </a:rPr>
                  <a:t>a</a:t>
                </a:r>
                <a:r>
                  <a:rPr sz="1150" b="1" spc="10" dirty="0">
                    <a:latin typeface="Verdana"/>
                    <a:cs typeface="Verdana"/>
                  </a:rPr>
                  <a:t>b</a:t>
                </a:r>
                <a:r>
                  <a:rPr sz="1150" b="1" spc="-45" dirty="0">
                    <a:latin typeface="Verdana"/>
                    <a:cs typeface="Verdana"/>
                  </a:rPr>
                  <a:t>l</a:t>
                </a:r>
                <a:r>
                  <a:rPr sz="1150" b="1" spc="-10" dirty="0">
                    <a:latin typeface="Verdana"/>
                    <a:cs typeface="Verdana"/>
                  </a:rPr>
                  <a:t>e</a:t>
                </a:r>
                <a:r>
                  <a:rPr sz="1150" b="1" spc="-120" dirty="0">
                    <a:latin typeface="Verdana"/>
                    <a:cs typeface="Verdana"/>
                  </a:rPr>
                  <a:t> </a:t>
                </a:r>
                <a:r>
                  <a:rPr sz="1150" b="1" spc="-45" dirty="0">
                    <a:latin typeface="Verdana"/>
                    <a:cs typeface="Verdana"/>
                  </a:rPr>
                  <a:t>l</a:t>
                </a:r>
                <a:r>
                  <a:rPr sz="1150" b="1" spc="-15" dirty="0">
                    <a:latin typeface="Verdana"/>
                    <a:cs typeface="Verdana"/>
                  </a:rPr>
                  <a:t>o</a:t>
                </a:r>
                <a:r>
                  <a:rPr sz="1150" b="1" spc="75" dirty="0">
                    <a:latin typeface="Verdana"/>
                    <a:cs typeface="Verdana"/>
                  </a:rPr>
                  <a:t>c</a:t>
                </a:r>
                <a:r>
                  <a:rPr sz="1150" b="1" spc="-35" dirty="0">
                    <a:latin typeface="Verdana"/>
                    <a:cs typeface="Verdana"/>
                  </a:rPr>
                  <a:t>a</a:t>
                </a:r>
                <a:r>
                  <a:rPr sz="1150" b="1" spc="-45" dirty="0">
                    <a:latin typeface="Verdana"/>
                    <a:cs typeface="Verdana"/>
                  </a:rPr>
                  <a:t>ll</a:t>
                </a:r>
                <a:r>
                  <a:rPr sz="1150" b="1" spc="-30" dirty="0">
                    <a:latin typeface="Verdana"/>
                    <a:cs typeface="Verdana"/>
                  </a:rPr>
                  <a:t>y  </a:t>
                </a:r>
                <a:r>
                  <a:rPr sz="1150" b="1" spc="-150" dirty="0">
                    <a:latin typeface="Verdana"/>
                    <a:cs typeface="Verdana"/>
                  </a:rPr>
                  <a:t>22.3%</a:t>
                </a:r>
                <a:endParaRPr sz="1150" dirty="0">
                  <a:latin typeface="Verdana"/>
                  <a:cs typeface="Verdana"/>
                </a:endParaRPr>
              </a:p>
            </p:txBody>
          </p:sp>
        </p:grpSp>
        <p:sp>
          <p:nvSpPr>
            <p:cNvPr id="19" name="object 10">
              <a:extLst>
                <a:ext uri="{FF2B5EF4-FFF2-40B4-BE49-F238E27FC236}">
                  <a16:creationId xmlns:a16="http://schemas.microsoft.com/office/drawing/2014/main" id="{74ECF82B-9E25-FDCD-FF3B-8545B1E1FA05}"/>
                </a:ext>
              </a:extLst>
            </p:cNvPr>
            <p:cNvSpPr txBox="1"/>
            <p:nvPr/>
          </p:nvSpPr>
          <p:spPr>
            <a:xfrm>
              <a:off x="5436558" y="2726534"/>
              <a:ext cx="2032635" cy="431800"/>
            </a:xfrm>
            <a:prstGeom prst="rect">
              <a:avLst/>
            </a:prstGeom>
          </p:spPr>
          <p:txBody>
            <a:bodyPr vert="horz" wrap="square" lIns="0" tIns="12065" rIns="0" bIns="0" rtlCol="0">
              <a:spAutoFit/>
            </a:bodyPr>
            <a:lstStyle/>
            <a:p>
              <a:pPr marL="801370" marR="5080" indent="-789305">
                <a:lnSpc>
                  <a:spcPct val="115799"/>
                </a:lnSpc>
                <a:spcBef>
                  <a:spcPts val="95"/>
                </a:spcBef>
              </a:pPr>
              <a:r>
                <a:rPr sz="1150" b="1" spc="-75" dirty="0">
                  <a:latin typeface="Verdana"/>
                  <a:cs typeface="Verdana"/>
                </a:rPr>
                <a:t>U</a:t>
              </a:r>
              <a:r>
                <a:rPr sz="1150" b="1" spc="-50" dirty="0">
                  <a:latin typeface="Verdana"/>
                  <a:cs typeface="Verdana"/>
                </a:rPr>
                <a:t>n</a:t>
              </a:r>
              <a:r>
                <a:rPr sz="1150" b="1" spc="30" dirty="0">
                  <a:latin typeface="Verdana"/>
                  <a:cs typeface="Verdana"/>
                </a:rPr>
                <a:t>f</a:t>
              </a:r>
              <a:r>
                <a:rPr sz="1150" b="1" spc="-35" dirty="0">
                  <a:latin typeface="Verdana"/>
                  <a:cs typeface="Verdana"/>
                </a:rPr>
                <a:t>a</a:t>
              </a:r>
              <a:r>
                <a:rPr sz="1150" b="1" spc="-40" dirty="0">
                  <a:latin typeface="Verdana"/>
                  <a:cs typeface="Verdana"/>
                </a:rPr>
                <a:t>m</a:t>
              </a:r>
              <a:r>
                <a:rPr sz="1150" b="1" spc="-45" dirty="0">
                  <a:latin typeface="Verdana"/>
                  <a:cs typeface="Verdana"/>
                </a:rPr>
                <a:t>ili</a:t>
              </a:r>
              <a:r>
                <a:rPr sz="1150" b="1" spc="-35" dirty="0">
                  <a:latin typeface="Verdana"/>
                  <a:cs typeface="Verdana"/>
                </a:rPr>
                <a:t>ar</a:t>
              </a:r>
              <a:r>
                <a:rPr sz="1150" b="1" spc="-120" dirty="0">
                  <a:latin typeface="Verdana"/>
                  <a:cs typeface="Verdana"/>
                </a:rPr>
                <a:t> </a:t>
              </a:r>
              <a:r>
                <a:rPr sz="1150" b="1" spc="-50" dirty="0">
                  <a:latin typeface="Verdana"/>
                  <a:cs typeface="Verdana"/>
                </a:rPr>
                <a:t>w</a:t>
              </a:r>
              <a:r>
                <a:rPr sz="1150" b="1" spc="-45" dirty="0">
                  <a:latin typeface="Verdana"/>
                  <a:cs typeface="Verdana"/>
                </a:rPr>
                <a:t>i</a:t>
              </a:r>
              <a:r>
                <a:rPr sz="1150" b="1" spc="15" dirty="0">
                  <a:latin typeface="Verdana"/>
                  <a:cs typeface="Verdana"/>
                </a:rPr>
                <a:t>t</a:t>
              </a:r>
              <a:r>
                <a:rPr sz="1150" b="1" spc="-45" dirty="0">
                  <a:latin typeface="Verdana"/>
                  <a:cs typeface="Verdana"/>
                </a:rPr>
                <a:t>h</a:t>
              </a:r>
              <a:r>
                <a:rPr sz="1150" b="1" spc="-120" dirty="0">
                  <a:latin typeface="Verdana"/>
                  <a:cs typeface="Verdana"/>
                </a:rPr>
                <a:t> </a:t>
              </a:r>
              <a:r>
                <a:rPr sz="1150" b="1" spc="15" dirty="0">
                  <a:latin typeface="Verdana"/>
                  <a:cs typeface="Verdana"/>
                </a:rPr>
                <a:t>t</a:t>
              </a:r>
              <a:r>
                <a:rPr sz="1150" b="1" spc="-50" dirty="0">
                  <a:latin typeface="Verdana"/>
                  <a:cs typeface="Verdana"/>
                </a:rPr>
                <a:t>h</a:t>
              </a:r>
              <a:r>
                <a:rPr sz="1150" b="1" spc="-10" dirty="0">
                  <a:latin typeface="Verdana"/>
                  <a:cs typeface="Verdana"/>
                </a:rPr>
                <a:t>e</a:t>
              </a:r>
              <a:r>
                <a:rPr sz="1150" b="1" spc="-120" dirty="0">
                  <a:latin typeface="Verdana"/>
                  <a:cs typeface="Verdana"/>
                </a:rPr>
                <a:t> </a:t>
              </a:r>
              <a:r>
                <a:rPr sz="1150" b="1" spc="10" dirty="0">
                  <a:latin typeface="Verdana"/>
                  <a:cs typeface="Verdana"/>
                </a:rPr>
                <a:t>b</a:t>
              </a:r>
              <a:r>
                <a:rPr sz="1150" b="1" spc="-40" dirty="0">
                  <a:latin typeface="Verdana"/>
                  <a:cs typeface="Verdana"/>
                </a:rPr>
                <a:t>r</a:t>
              </a:r>
              <a:r>
                <a:rPr sz="1150" b="1" spc="-35" dirty="0">
                  <a:latin typeface="Verdana"/>
                  <a:cs typeface="Verdana"/>
                </a:rPr>
                <a:t>a</a:t>
              </a:r>
              <a:r>
                <a:rPr sz="1150" b="1" spc="-50" dirty="0">
                  <a:latin typeface="Verdana"/>
                  <a:cs typeface="Verdana"/>
                </a:rPr>
                <a:t>n</a:t>
              </a:r>
              <a:r>
                <a:rPr sz="1150" b="1" spc="10" dirty="0">
                  <a:latin typeface="Verdana"/>
                  <a:cs typeface="Verdana"/>
                </a:rPr>
                <a:t>d  </a:t>
              </a:r>
              <a:r>
                <a:rPr sz="1150" b="1" spc="-200" dirty="0">
                  <a:latin typeface="Verdana"/>
                  <a:cs typeface="Verdana"/>
                </a:rPr>
                <a:t>21.3%</a:t>
              </a:r>
              <a:endParaRPr sz="1150" dirty="0">
                <a:latin typeface="Verdana"/>
                <a:cs typeface="Verdana"/>
              </a:endParaRPr>
            </a:p>
          </p:txBody>
        </p:sp>
        <p:sp>
          <p:nvSpPr>
            <p:cNvPr id="20" name="object 11">
              <a:extLst>
                <a:ext uri="{FF2B5EF4-FFF2-40B4-BE49-F238E27FC236}">
                  <a16:creationId xmlns:a16="http://schemas.microsoft.com/office/drawing/2014/main" id="{C977721B-6B0D-99FF-8159-D319C9886CE6}"/>
                </a:ext>
              </a:extLst>
            </p:cNvPr>
            <p:cNvSpPr txBox="1"/>
            <p:nvPr/>
          </p:nvSpPr>
          <p:spPr>
            <a:xfrm>
              <a:off x="7762897" y="1937855"/>
              <a:ext cx="481965" cy="431800"/>
            </a:xfrm>
            <a:prstGeom prst="rect">
              <a:avLst/>
            </a:prstGeom>
          </p:spPr>
          <p:txBody>
            <a:bodyPr vert="horz" wrap="square" lIns="0" tIns="12065" rIns="0" bIns="0" rtlCol="0">
              <a:spAutoFit/>
            </a:bodyPr>
            <a:lstStyle/>
            <a:p>
              <a:pPr marL="88265" marR="5080" indent="-76200">
                <a:lnSpc>
                  <a:spcPct val="115799"/>
                </a:lnSpc>
                <a:spcBef>
                  <a:spcPts val="95"/>
                </a:spcBef>
              </a:pPr>
              <a:r>
                <a:rPr sz="1150" b="1" spc="-10" dirty="0">
                  <a:latin typeface="Verdana"/>
                  <a:cs typeface="Verdana"/>
                </a:rPr>
                <a:t>O</a:t>
              </a:r>
              <a:r>
                <a:rPr sz="1150" b="1" spc="15" dirty="0">
                  <a:latin typeface="Verdana"/>
                  <a:cs typeface="Verdana"/>
                </a:rPr>
                <a:t>t</a:t>
              </a:r>
              <a:r>
                <a:rPr sz="1150" b="1" spc="-50" dirty="0">
                  <a:latin typeface="Verdana"/>
                  <a:cs typeface="Verdana"/>
                </a:rPr>
                <a:t>h</a:t>
              </a:r>
              <a:r>
                <a:rPr sz="1150" b="1" spc="-15" dirty="0">
                  <a:latin typeface="Verdana"/>
                  <a:cs typeface="Verdana"/>
                </a:rPr>
                <a:t>e</a:t>
              </a:r>
              <a:r>
                <a:rPr sz="1150" b="1" spc="-30" dirty="0">
                  <a:latin typeface="Verdana"/>
                  <a:cs typeface="Verdana"/>
                </a:rPr>
                <a:t>r  </a:t>
              </a:r>
              <a:r>
                <a:rPr sz="1150" b="1" spc="-240" dirty="0">
                  <a:latin typeface="Verdana"/>
                  <a:cs typeface="Verdana"/>
                </a:rPr>
                <a:t>10%</a:t>
              </a:r>
              <a:endParaRPr sz="1150" dirty="0">
                <a:latin typeface="Verdana"/>
                <a:cs typeface="Verdana"/>
              </a:endParaRPr>
            </a:p>
          </p:txBody>
        </p:sp>
        <p:sp>
          <p:nvSpPr>
            <p:cNvPr id="21" name="object 7">
              <a:extLst>
                <a:ext uri="{FF2B5EF4-FFF2-40B4-BE49-F238E27FC236}">
                  <a16:creationId xmlns:a16="http://schemas.microsoft.com/office/drawing/2014/main" id="{02394057-6D06-3A93-0FDD-555621E919C6}"/>
                </a:ext>
              </a:extLst>
            </p:cNvPr>
            <p:cNvSpPr txBox="1"/>
            <p:nvPr/>
          </p:nvSpPr>
          <p:spPr>
            <a:xfrm>
              <a:off x="8793041" y="2204266"/>
              <a:ext cx="2039204" cy="402098"/>
            </a:xfrm>
            <a:prstGeom prst="rect">
              <a:avLst/>
            </a:prstGeom>
          </p:spPr>
          <p:txBody>
            <a:bodyPr vert="horz" wrap="square" lIns="0" tIns="12065" rIns="0" bIns="0" rtlCol="0">
              <a:spAutoFit/>
            </a:bodyPr>
            <a:lstStyle/>
            <a:p>
              <a:pPr marL="998855" marR="5080" indent="-986790">
                <a:lnSpc>
                  <a:spcPct val="115799"/>
                </a:lnSpc>
                <a:spcBef>
                  <a:spcPts val="95"/>
                </a:spcBef>
              </a:pPr>
              <a:r>
                <a:rPr sz="1150" b="1" spc="-80" dirty="0">
                  <a:latin typeface="Verdana"/>
                  <a:cs typeface="Verdana"/>
                </a:rPr>
                <a:t>N</a:t>
              </a:r>
              <a:r>
                <a:rPr sz="1150" b="1" spc="-15" dirty="0">
                  <a:latin typeface="Verdana"/>
                  <a:cs typeface="Verdana"/>
                </a:rPr>
                <a:t>o</a:t>
              </a:r>
              <a:r>
                <a:rPr sz="1150" b="1" spc="20" dirty="0">
                  <a:latin typeface="Verdana"/>
                  <a:cs typeface="Verdana"/>
                </a:rPr>
                <a:t>t</a:t>
              </a:r>
              <a:r>
                <a:rPr sz="1150" b="1" spc="-120" dirty="0">
                  <a:latin typeface="Verdana"/>
                  <a:cs typeface="Verdana"/>
                </a:rPr>
                <a:t> </a:t>
              </a:r>
              <a:r>
                <a:rPr sz="1150" b="1" spc="-45" dirty="0">
                  <a:latin typeface="Verdana"/>
                  <a:cs typeface="Verdana"/>
                </a:rPr>
                <a:t>i</a:t>
              </a:r>
              <a:r>
                <a:rPr sz="1150" b="1" spc="-50" dirty="0">
                  <a:latin typeface="Verdana"/>
                  <a:cs typeface="Verdana"/>
                </a:rPr>
                <a:t>n</a:t>
              </a:r>
              <a:r>
                <a:rPr sz="1150" b="1" spc="15" dirty="0">
                  <a:latin typeface="Verdana"/>
                  <a:cs typeface="Verdana"/>
                </a:rPr>
                <a:t>t</a:t>
              </a:r>
              <a:r>
                <a:rPr sz="1150" b="1" spc="-15" dirty="0">
                  <a:latin typeface="Verdana"/>
                  <a:cs typeface="Verdana"/>
                </a:rPr>
                <a:t>e</a:t>
              </a:r>
              <a:r>
                <a:rPr sz="1150" b="1" spc="-40" dirty="0">
                  <a:latin typeface="Verdana"/>
                  <a:cs typeface="Verdana"/>
                </a:rPr>
                <a:t>r</a:t>
              </a:r>
              <a:r>
                <a:rPr sz="1150" b="1" spc="-15" dirty="0">
                  <a:latin typeface="Verdana"/>
                  <a:cs typeface="Verdana"/>
                </a:rPr>
                <a:t>e</a:t>
              </a:r>
              <a:r>
                <a:rPr sz="1150" b="1" spc="-50" dirty="0">
                  <a:latin typeface="Verdana"/>
                  <a:cs typeface="Verdana"/>
                </a:rPr>
                <a:t>s</a:t>
              </a:r>
              <a:r>
                <a:rPr sz="1150" b="1" spc="15" dirty="0">
                  <a:latin typeface="Verdana"/>
                  <a:cs typeface="Verdana"/>
                </a:rPr>
                <a:t>t</a:t>
              </a:r>
              <a:r>
                <a:rPr sz="1150" b="1" spc="-15" dirty="0">
                  <a:latin typeface="Verdana"/>
                  <a:cs typeface="Verdana"/>
                </a:rPr>
                <a:t>e</a:t>
              </a:r>
              <a:r>
                <a:rPr sz="1150" b="1" spc="15" dirty="0">
                  <a:latin typeface="Verdana"/>
                  <a:cs typeface="Verdana"/>
                </a:rPr>
                <a:t>d</a:t>
              </a:r>
              <a:r>
                <a:rPr sz="1150" b="1" spc="-120" dirty="0">
                  <a:latin typeface="Verdana"/>
                  <a:cs typeface="Verdana"/>
                </a:rPr>
                <a:t> </a:t>
              </a:r>
              <a:r>
                <a:rPr sz="1150" b="1" spc="-45" dirty="0">
                  <a:latin typeface="Verdana"/>
                  <a:cs typeface="Verdana"/>
                </a:rPr>
                <a:t>in</a:t>
              </a:r>
              <a:r>
                <a:rPr sz="1150" b="1" spc="-120" dirty="0">
                  <a:latin typeface="Verdana"/>
                  <a:cs typeface="Verdana"/>
                </a:rPr>
                <a:t> </a:t>
              </a:r>
              <a:r>
                <a:rPr sz="1150" b="1" spc="-15" dirty="0">
                  <a:latin typeface="Verdana"/>
                  <a:cs typeface="Verdana"/>
                </a:rPr>
                <a:t>e</a:t>
              </a:r>
              <a:r>
                <a:rPr sz="1150" b="1" spc="-50" dirty="0">
                  <a:latin typeface="Verdana"/>
                  <a:cs typeface="Verdana"/>
                </a:rPr>
                <a:t>n</a:t>
              </a:r>
              <a:r>
                <a:rPr sz="1150" b="1" spc="-15" dirty="0">
                  <a:latin typeface="Verdana"/>
                  <a:cs typeface="Verdana"/>
                </a:rPr>
                <a:t>e</a:t>
              </a:r>
              <a:r>
                <a:rPr sz="1150" b="1" spc="-40" dirty="0">
                  <a:latin typeface="Verdana"/>
                  <a:cs typeface="Verdana"/>
                </a:rPr>
                <a:t>r</a:t>
              </a:r>
              <a:r>
                <a:rPr sz="1150" b="1" spc="-10" dirty="0">
                  <a:latin typeface="Verdana"/>
                  <a:cs typeface="Verdana"/>
                </a:rPr>
                <a:t>g</a:t>
              </a:r>
              <a:r>
                <a:rPr sz="1150" b="1" spc="-40" dirty="0">
                  <a:latin typeface="Verdana"/>
                  <a:cs typeface="Verdana"/>
                </a:rPr>
                <a:t>y</a:t>
              </a:r>
              <a:r>
                <a:rPr sz="1150" b="1" spc="-120" dirty="0">
                  <a:latin typeface="Verdana"/>
                  <a:cs typeface="Verdana"/>
                </a:rPr>
                <a:t> </a:t>
              </a:r>
              <a:r>
                <a:rPr sz="1150" b="1" spc="10" dirty="0">
                  <a:latin typeface="Verdana"/>
                  <a:cs typeface="Verdana"/>
                </a:rPr>
                <a:t>d</a:t>
              </a:r>
              <a:r>
                <a:rPr sz="1150" b="1" spc="-40" dirty="0">
                  <a:latin typeface="Verdana"/>
                  <a:cs typeface="Verdana"/>
                </a:rPr>
                <a:t>r</a:t>
              </a:r>
              <a:r>
                <a:rPr sz="1150" b="1" spc="-45" dirty="0">
                  <a:latin typeface="Verdana"/>
                  <a:cs typeface="Verdana"/>
                </a:rPr>
                <a:t>i</a:t>
              </a:r>
              <a:r>
                <a:rPr sz="1150" b="1" spc="-50" dirty="0">
                  <a:latin typeface="Verdana"/>
                  <a:cs typeface="Verdana"/>
                </a:rPr>
                <a:t>n</a:t>
              </a:r>
              <a:r>
                <a:rPr sz="1150" b="1" spc="-45" dirty="0">
                  <a:latin typeface="Verdana"/>
                  <a:cs typeface="Verdana"/>
                </a:rPr>
                <a:t>k</a:t>
              </a:r>
              <a:r>
                <a:rPr sz="1150" b="1" spc="-35" dirty="0">
                  <a:latin typeface="Verdana"/>
                  <a:cs typeface="Verdana"/>
                </a:rPr>
                <a:t>s  </a:t>
              </a:r>
              <a:r>
                <a:rPr sz="1150" b="1" spc="-150" dirty="0">
                  <a:latin typeface="Verdana"/>
                  <a:cs typeface="Verdana"/>
                </a:rPr>
                <a:t>23.6%</a:t>
              </a:r>
              <a:endParaRPr sz="1150" dirty="0">
                <a:latin typeface="Verdana"/>
                <a:cs typeface="Verdana"/>
              </a:endParaRPr>
            </a:p>
          </p:txBody>
        </p:sp>
        <p:sp>
          <p:nvSpPr>
            <p:cNvPr id="22" name="object 8">
              <a:extLst>
                <a:ext uri="{FF2B5EF4-FFF2-40B4-BE49-F238E27FC236}">
                  <a16:creationId xmlns:a16="http://schemas.microsoft.com/office/drawing/2014/main" id="{7B8FD64B-9FB8-FC3C-363F-1E70BAD49A03}"/>
                </a:ext>
              </a:extLst>
            </p:cNvPr>
            <p:cNvSpPr txBox="1"/>
            <p:nvPr/>
          </p:nvSpPr>
          <p:spPr>
            <a:xfrm>
              <a:off x="9344727" y="5839425"/>
              <a:ext cx="1312545" cy="431800"/>
            </a:xfrm>
            <a:prstGeom prst="rect">
              <a:avLst/>
            </a:prstGeom>
          </p:spPr>
          <p:txBody>
            <a:bodyPr vert="horz" wrap="square" lIns="0" tIns="12065" rIns="0" bIns="0" rtlCol="0">
              <a:spAutoFit/>
            </a:bodyPr>
            <a:lstStyle/>
            <a:p>
              <a:pPr marL="429895" marR="5080" indent="-417830">
                <a:lnSpc>
                  <a:spcPct val="115799"/>
                </a:lnSpc>
                <a:spcBef>
                  <a:spcPts val="95"/>
                </a:spcBef>
              </a:pPr>
              <a:r>
                <a:rPr sz="1150" b="1" spc="-80" dirty="0">
                  <a:latin typeface="Verdana"/>
                  <a:cs typeface="Verdana"/>
                </a:rPr>
                <a:t>H</a:t>
              </a:r>
              <a:r>
                <a:rPr sz="1150" b="1" spc="-15" dirty="0">
                  <a:latin typeface="Verdana"/>
                  <a:cs typeface="Verdana"/>
                </a:rPr>
                <a:t>e</a:t>
              </a:r>
              <a:r>
                <a:rPr sz="1150" b="1" spc="-35" dirty="0">
                  <a:latin typeface="Verdana"/>
                  <a:cs typeface="Verdana"/>
                </a:rPr>
                <a:t>a</a:t>
              </a:r>
              <a:r>
                <a:rPr sz="1150" b="1" spc="-45" dirty="0">
                  <a:latin typeface="Verdana"/>
                  <a:cs typeface="Verdana"/>
                </a:rPr>
                <a:t>l</a:t>
              </a:r>
              <a:r>
                <a:rPr sz="1150" b="1" spc="15" dirty="0">
                  <a:latin typeface="Verdana"/>
                  <a:cs typeface="Verdana"/>
                </a:rPr>
                <a:t>t</a:t>
              </a:r>
              <a:r>
                <a:rPr sz="1150" b="1" spc="-45" dirty="0">
                  <a:latin typeface="Verdana"/>
                  <a:cs typeface="Verdana"/>
                </a:rPr>
                <a:t>h</a:t>
              </a:r>
              <a:r>
                <a:rPr sz="1150" b="1" spc="-120" dirty="0">
                  <a:latin typeface="Verdana"/>
                  <a:cs typeface="Verdana"/>
                </a:rPr>
                <a:t> </a:t>
              </a:r>
              <a:r>
                <a:rPr sz="1150" b="1" spc="75" dirty="0">
                  <a:latin typeface="Verdana"/>
                  <a:cs typeface="Verdana"/>
                </a:rPr>
                <a:t>c</a:t>
              </a:r>
              <a:r>
                <a:rPr sz="1150" b="1" spc="-15" dirty="0">
                  <a:latin typeface="Verdana"/>
                  <a:cs typeface="Verdana"/>
                </a:rPr>
                <a:t>o</a:t>
              </a:r>
              <a:r>
                <a:rPr sz="1150" b="1" spc="-50" dirty="0">
                  <a:latin typeface="Verdana"/>
                  <a:cs typeface="Verdana"/>
                </a:rPr>
                <a:t>n</a:t>
              </a:r>
              <a:r>
                <a:rPr sz="1150" b="1" spc="75" dirty="0">
                  <a:latin typeface="Verdana"/>
                  <a:cs typeface="Verdana"/>
                </a:rPr>
                <a:t>c</a:t>
              </a:r>
              <a:r>
                <a:rPr sz="1150" b="1" spc="-15" dirty="0">
                  <a:latin typeface="Verdana"/>
                  <a:cs typeface="Verdana"/>
                </a:rPr>
                <a:t>e</a:t>
              </a:r>
              <a:r>
                <a:rPr sz="1150" b="1" spc="-40" dirty="0">
                  <a:latin typeface="Verdana"/>
                  <a:cs typeface="Verdana"/>
                </a:rPr>
                <a:t>r</a:t>
              </a:r>
              <a:r>
                <a:rPr sz="1150" b="1" spc="-50" dirty="0">
                  <a:latin typeface="Verdana"/>
                  <a:cs typeface="Verdana"/>
                </a:rPr>
                <a:t>n</a:t>
              </a:r>
              <a:r>
                <a:rPr sz="1150" b="1" spc="-35" dirty="0">
                  <a:latin typeface="Verdana"/>
                  <a:cs typeface="Verdana"/>
                </a:rPr>
                <a:t>s  </a:t>
              </a:r>
              <a:r>
                <a:rPr sz="1150" b="1" spc="-160" dirty="0">
                  <a:latin typeface="Verdana"/>
                  <a:cs typeface="Verdana"/>
                </a:rPr>
                <a:t>22.7%</a:t>
              </a:r>
              <a:endParaRPr sz="1150" dirty="0">
                <a:latin typeface="Verdana"/>
                <a:cs typeface="Verdana"/>
              </a:endParaRPr>
            </a:p>
          </p:txBody>
        </p:sp>
      </p:grpSp>
    </p:spTree>
    <p:extLst>
      <p:ext uri="{BB962C8B-B14F-4D97-AF65-F5344CB8AC3E}">
        <p14:creationId xmlns:p14="http://schemas.microsoft.com/office/powerpoint/2010/main" val="139546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01E2FDE8-287D-4EF3-96A9-8A3B22A74AB6}"/>
              </a:ext>
            </a:extLst>
          </p:cNvPr>
          <p:cNvSpPr txBox="1"/>
          <p:nvPr/>
        </p:nvSpPr>
        <p:spPr>
          <a:xfrm>
            <a:off x="463871" y="265241"/>
            <a:ext cx="10193401" cy="320601"/>
          </a:xfrm>
          <a:prstGeom prst="rect">
            <a:avLst/>
          </a:prstGeom>
        </p:spPr>
        <p:txBody>
          <a:bodyPr vert="horz" wrap="square" lIns="0" tIns="12700" rIns="0" bIns="0" rtlCol="0">
            <a:spAutoFit/>
          </a:bodyPr>
          <a:lstStyle/>
          <a:p>
            <a:pPr marL="12700">
              <a:spcBef>
                <a:spcPts val="100"/>
              </a:spcBef>
            </a:pPr>
            <a:r>
              <a:rPr sz="2000" b="1" spc="-15" dirty="0">
                <a:solidFill>
                  <a:srgbClr val="34405E"/>
                </a:solidFill>
                <a:latin typeface="Verdana"/>
                <a:cs typeface="Verdana"/>
              </a:rPr>
              <a:t>What</a:t>
            </a:r>
            <a:r>
              <a:rPr sz="2000" b="1" spc="-114" dirty="0">
                <a:solidFill>
                  <a:srgbClr val="34405E"/>
                </a:solidFill>
                <a:latin typeface="Verdana"/>
                <a:cs typeface="Verdana"/>
              </a:rPr>
              <a:t> </a:t>
            </a:r>
            <a:r>
              <a:rPr sz="2000" b="1" spc="-5" dirty="0">
                <a:solidFill>
                  <a:srgbClr val="34405E"/>
                </a:solidFill>
                <a:latin typeface="Verdana"/>
                <a:cs typeface="Verdana"/>
              </a:rPr>
              <a:t>immediate</a:t>
            </a:r>
            <a:r>
              <a:rPr sz="2000" b="1" spc="-114" dirty="0">
                <a:solidFill>
                  <a:srgbClr val="34405E"/>
                </a:solidFill>
                <a:latin typeface="Verdana"/>
                <a:cs typeface="Verdana"/>
              </a:rPr>
              <a:t> </a:t>
            </a:r>
            <a:r>
              <a:rPr sz="2000" b="1" spc="-10" dirty="0">
                <a:solidFill>
                  <a:srgbClr val="34405E"/>
                </a:solidFill>
                <a:latin typeface="Verdana"/>
                <a:cs typeface="Verdana"/>
              </a:rPr>
              <a:t>improvements</a:t>
            </a:r>
            <a:r>
              <a:rPr sz="2000" b="1" spc="-114" dirty="0">
                <a:solidFill>
                  <a:srgbClr val="34405E"/>
                </a:solidFill>
                <a:latin typeface="Verdana"/>
                <a:cs typeface="Verdana"/>
              </a:rPr>
              <a:t> </a:t>
            </a:r>
            <a:r>
              <a:rPr sz="2000" b="1" spc="20" dirty="0">
                <a:solidFill>
                  <a:srgbClr val="34405E"/>
                </a:solidFill>
                <a:latin typeface="Verdana"/>
                <a:cs typeface="Verdana"/>
              </a:rPr>
              <a:t>can</a:t>
            </a:r>
            <a:r>
              <a:rPr sz="2000" b="1" spc="-114" dirty="0">
                <a:solidFill>
                  <a:srgbClr val="34405E"/>
                </a:solidFill>
                <a:latin typeface="Verdana"/>
                <a:cs typeface="Verdana"/>
              </a:rPr>
              <a:t> </a:t>
            </a:r>
            <a:r>
              <a:rPr sz="2000" b="1" spc="-45" dirty="0">
                <a:solidFill>
                  <a:srgbClr val="34405E"/>
                </a:solidFill>
                <a:latin typeface="Verdana"/>
                <a:cs typeface="Verdana"/>
              </a:rPr>
              <a:t>we</a:t>
            </a:r>
            <a:r>
              <a:rPr sz="2000" b="1" spc="-110" dirty="0">
                <a:solidFill>
                  <a:srgbClr val="34405E"/>
                </a:solidFill>
                <a:latin typeface="Verdana"/>
                <a:cs typeface="Verdana"/>
              </a:rPr>
              <a:t> </a:t>
            </a:r>
            <a:r>
              <a:rPr sz="2000" b="1" spc="-15" dirty="0">
                <a:solidFill>
                  <a:srgbClr val="34405E"/>
                </a:solidFill>
                <a:latin typeface="Verdana"/>
                <a:cs typeface="Verdana"/>
              </a:rPr>
              <a:t>bring</a:t>
            </a:r>
            <a:r>
              <a:rPr sz="2000" b="1" spc="-114" dirty="0">
                <a:solidFill>
                  <a:srgbClr val="34405E"/>
                </a:solidFill>
                <a:latin typeface="Verdana"/>
                <a:cs typeface="Verdana"/>
              </a:rPr>
              <a:t> </a:t>
            </a:r>
            <a:r>
              <a:rPr sz="2000" b="1" spc="15" dirty="0">
                <a:solidFill>
                  <a:srgbClr val="34405E"/>
                </a:solidFill>
                <a:latin typeface="Verdana"/>
                <a:cs typeface="Verdana"/>
              </a:rPr>
              <a:t>to</a:t>
            </a:r>
            <a:r>
              <a:rPr sz="2000" b="1" spc="-114" dirty="0">
                <a:solidFill>
                  <a:srgbClr val="34405E"/>
                </a:solidFill>
                <a:latin typeface="Verdana"/>
                <a:cs typeface="Verdana"/>
              </a:rPr>
              <a:t> </a:t>
            </a:r>
            <a:r>
              <a:rPr sz="2000" b="1" dirty="0">
                <a:solidFill>
                  <a:srgbClr val="34405E"/>
                </a:solidFill>
                <a:latin typeface="Verdana"/>
                <a:cs typeface="Verdana"/>
              </a:rPr>
              <a:t>the</a:t>
            </a:r>
            <a:r>
              <a:rPr sz="2000" b="1" spc="-114" dirty="0">
                <a:solidFill>
                  <a:srgbClr val="34405E"/>
                </a:solidFill>
                <a:latin typeface="Verdana"/>
                <a:cs typeface="Verdana"/>
              </a:rPr>
              <a:t> </a:t>
            </a:r>
            <a:r>
              <a:rPr sz="2000" b="1" spc="25" dirty="0">
                <a:solidFill>
                  <a:srgbClr val="34405E"/>
                </a:solidFill>
                <a:latin typeface="Verdana"/>
                <a:cs typeface="Verdana"/>
              </a:rPr>
              <a:t>product?</a:t>
            </a:r>
            <a:endParaRPr sz="2000" dirty="0">
              <a:latin typeface="Verdana"/>
              <a:cs typeface="Verdana"/>
            </a:endParaRPr>
          </a:p>
        </p:txBody>
      </p:sp>
      <p:sp>
        <p:nvSpPr>
          <p:cNvPr id="7" name="object 7">
            <a:extLst>
              <a:ext uri="{FF2B5EF4-FFF2-40B4-BE49-F238E27FC236}">
                <a16:creationId xmlns:a16="http://schemas.microsoft.com/office/drawing/2014/main" id="{E210705C-7CB5-47E1-BA76-A25FB85C8417}"/>
              </a:ext>
            </a:extLst>
          </p:cNvPr>
          <p:cNvSpPr txBox="1">
            <a:spLocks/>
          </p:cNvSpPr>
          <p:nvPr/>
        </p:nvSpPr>
        <p:spPr>
          <a:xfrm>
            <a:off x="486986" y="731053"/>
            <a:ext cx="4574995" cy="513080"/>
          </a:xfrm>
          <a:prstGeom prst="rect">
            <a:avLst/>
          </a:prstGeom>
        </p:spPr>
        <p:txBody>
          <a:bodyPr vert="horz" wrap="square" lIns="0" tIns="12700" rIns="0" bIns="0" rtlCol="0">
            <a:spAutoFit/>
          </a:bodyPr>
          <a:lstStyle>
            <a:lvl1pPr>
              <a:defRPr sz="5050" b="1" i="0">
                <a:solidFill>
                  <a:srgbClr val="34405E"/>
                </a:solidFill>
                <a:latin typeface="Arial"/>
                <a:ea typeface="+mj-ea"/>
                <a:cs typeface="Arial"/>
              </a:defRPr>
            </a:lvl1pPr>
          </a:lstStyle>
          <a:p>
            <a:pPr marL="12700">
              <a:spcBef>
                <a:spcPts val="100"/>
              </a:spcBef>
              <a:tabLst>
                <a:tab pos="1992630" algn="l"/>
              </a:tabLst>
            </a:pPr>
            <a:r>
              <a:rPr lang="pt-BR" sz="3200" b="0" i="1" spc="-5" dirty="0">
                <a:solidFill>
                  <a:srgbClr val="000000"/>
                </a:solidFill>
                <a:latin typeface="Verdana"/>
                <a:cs typeface="Verdana"/>
              </a:rPr>
              <a:t>H</a:t>
            </a:r>
            <a:r>
              <a:rPr lang="pt-BR" sz="3200" b="0" i="1" spc="-560" dirty="0">
                <a:solidFill>
                  <a:srgbClr val="000000"/>
                </a:solidFill>
                <a:latin typeface="Verdana"/>
                <a:cs typeface="Verdana"/>
              </a:rPr>
              <a:t> </a:t>
            </a:r>
            <a:r>
              <a:rPr lang="pt-BR" sz="3200" b="0" i="1" spc="125" dirty="0">
                <a:solidFill>
                  <a:srgbClr val="000000"/>
                </a:solidFill>
                <a:latin typeface="Verdana"/>
                <a:cs typeface="Verdana"/>
              </a:rPr>
              <a:t>e</a:t>
            </a:r>
            <a:r>
              <a:rPr lang="pt-BR" sz="3200" b="0" i="1" spc="-560" dirty="0">
                <a:solidFill>
                  <a:srgbClr val="000000"/>
                </a:solidFill>
                <a:latin typeface="Verdana"/>
                <a:cs typeface="Verdana"/>
              </a:rPr>
              <a:t> </a:t>
            </a:r>
            <a:r>
              <a:rPr lang="pt-BR" sz="3200" b="0" i="1" spc="60" dirty="0">
                <a:solidFill>
                  <a:srgbClr val="000000"/>
                </a:solidFill>
                <a:latin typeface="Verdana"/>
                <a:cs typeface="Verdana"/>
              </a:rPr>
              <a:t>a</a:t>
            </a:r>
            <a:r>
              <a:rPr lang="pt-BR" sz="3200" b="0" i="1" spc="-560" dirty="0">
                <a:solidFill>
                  <a:srgbClr val="000000"/>
                </a:solidFill>
                <a:latin typeface="Verdana"/>
                <a:cs typeface="Verdana"/>
              </a:rPr>
              <a:t> </a:t>
            </a:r>
            <a:r>
              <a:rPr lang="pt-BR" sz="3200" b="0" i="1" spc="-10" dirty="0">
                <a:solidFill>
                  <a:srgbClr val="000000"/>
                </a:solidFill>
                <a:latin typeface="Verdana"/>
                <a:cs typeface="Verdana"/>
              </a:rPr>
              <a:t>l</a:t>
            </a:r>
            <a:r>
              <a:rPr lang="pt-BR" sz="3200" b="0" i="1" spc="-560" dirty="0">
                <a:solidFill>
                  <a:srgbClr val="000000"/>
                </a:solidFill>
                <a:latin typeface="Verdana"/>
                <a:cs typeface="Verdana"/>
              </a:rPr>
              <a:t> </a:t>
            </a:r>
            <a:r>
              <a:rPr lang="pt-BR" sz="3200" b="0" i="1" spc="155" dirty="0">
                <a:solidFill>
                  <a:srgbClr val="000000"/>
                </a:solidFill>
                <a:latin typeface="Verdana"/>
                <a:cs typeface="Verdana"/>
              </a:rPr>
              <a:t>t</a:t>
            </a:r>
            <a:r>
              <a:rPr lang="pt-BR" sz="3200" b="0" i="1" spc="-560" dirty="0">
                <a:solidFill>
                  <a:srgbClr val="000000"/>
                </a:solidFill>
                <a:latin typeface="Verdana"/>
                <a:cs typeface="Verdana"/>
              </a:rPr>
              <a:t> </a:t>
            </a:r>
            <a:r>
              <a:rPr lang="pt-BR" sz="3200" b="0" i="1" spc="75" dirty="0">
                <a:solidFill>
                  <a:srgbClr val="000000"/>
                </a:solidFill>
                <a:latin typeface="Verdana"/>
                <a:cs typeface="Verdana"/>
              </a:rPr>
              <a:t>h</a:t>
            </a:r>
            <a:r>
              <a:rPr lang="pt-BR" sz="3200" b="0" i="1" dirty="0">
                <a:solidFill>
                  <a:srgbClr val="000000"/>
                </a:solidFill>
                <a:latin typeface="Verdana"/>
                <a:cs typeface="Verdana"/>
              </a:rPr>
              <a:t>	</a:t>
            </a:r>
            <a:r>
              <a:rPr lang="pt-BR" sz="3200" b="0" i="1" spc="-50" dirty="0">
                <a:solidFill>
                  <a:srgbClr val="000000"/>
                </a:solidFill>
                <a:latin typeface="Verdana"/>
                <a:cs typeface="Verdana"/>
              </a:rPr>
              <a:t>B</a:t>
            </a:r>
            <a:r>
              <a:rPr lang="pt-BR" sz="3200" b="0" i="1" spc="-560" dirty="0">
                <a:solidFill>
                  <a:srgbClr val="000000"/>
                </a:solidFill>
                <a:latin typeface="Verdana"/>
                <a:cs typeface="Verdana"/>
              </a:rPr>
              <a:t> </a:t>
            </a:r>
            <a:r>
              <a:rPr lang="pt-BR" sz="3200" b="0" i="1" spc="125" dirty="0">
                <a:solidFill>
                  <a:srgbClr val="000000"/>
                </a:solidFill>
                <a:latin typeface="Verdana"/>
                <a:cs typeface="Verdana"/>
              </a:rPr>
              <a:t>e</a:t>
            </a:r>
            <a:r>
              <a:rPr lang="pt-BR" sz="3200" b="0" i="1" spc="-560" dirty="0">
                <a:solidFill>
                  <a:srgbClr val="000000"/>
                </a:solidFill>
                <a:latin typeface="Verdana"/>
                <a:cs typeface="Verdana"/>
              </a:rPr>
              <a:t> </a:t>
            </a:r>
            <a:r>
              <a:rPr lang="pt-BR" sz="3200" b="0" i="1" spc="75" dirty="0">
                <a:solidFill>
                  <a:srgbClr val="000000"/>
                </a:solidFill>
                <a:latin typeface="Verdana"/>
                <a:cs typeface="Verdana"/>
              </a:rPr>
              <a:t>n</a:t>
            </a:r>
            <a:r>
              <a:rPr lang="pt-BR" sz="3200" b="0" i="1" spc="-560" dirty="0">
                <a:solidFill>
                  <a:srgbClr val="000000"/>
                </a:solidFill>
                <a:latin typeface="Verdana"/>
                <a:cs typeface="Verdana"/>
              </a:rPr>
              <a:t> </a:t>
            </a:r>
            <a:r>
              <a:rPr lang="pt-BR" sz="3200" b="0" i="1" spc="125" dirty="0">
                <a:solidFill>
                  <a:srgbClr val="000000"/>
                </a:solidFill>
                <a:latin typeface="Verdana"/>
                <a:cs typeface="Verdana"/>
              </a:rPr>
              <a:t>e</a:t>
            </a:r>
            <a:r>
              <a:rPr lang="pt-BR" sz="3200" b="0" i="1" spc="-560" dirty="0">
                <a:solidFill>
                  <a:srgbClr val="000000"/>
                </a:solidFill>
                <a:latin typeface="Verdana"/>
                <a:cs typeface="Verdana"/>
              </a:rPr>
              <a:t> </a:t>
            </a:r>
            <a:r>
              <a:rPr lang="pt-BR" sz="3200" b="0" i="1" spc="225" dirty="0">
                <a:solidFill>
                  <a:srgbClr val="000000"/>
                </a:solidFill>
                <a:latin typeface="Verdana"/>
                <a:cs typeface="Verdana"/>
              </a:rPr>
              <a:t>f</a:t>
            </a:r>
            <a:r>
              <a:rPr lang="pt-BR" sz="3200" b="0" i="1" spc="-560" dirty="0">
                <a:solidFill>
                  <a:srgbClr val="000000"/>
                </a:solidFill>
                <a:latin typeface="Verdana"/>
                <a:cs typeface="Verdana"/>
              </a:rPr>
              <a:t> </a:t>
            </a:r>
            <a:r>
              <a:rPr lang="pt-BR" sz="3200" b="0" i="1" spc="-15" dirty="0">
                <a:solidFill>
                  <a:srgbClr val="000000"/>
                </a:solidFill>
                <a:latin typeface="Verdana"/>
                <a:cs typeface="Verdana"/>
              </a:rPr>
              <a:t>i</a:t>
            </a:r>
            <a:r>
              <a:rPr lang="pt-BR" sz="3200" b="0" i="1" spc="-560" dirty="0">
                <a:solidFill>
                  <a:srgbClr val="000000"/>
                </a:solidFill>
                <a:latin typeface="Verdana"/>
                <a:cs typeface="Verdana"/>
              </a:rPr>
              <a:t> </a:t>
            </a:r>
            <a:r>
              <a:rPr lang="pt-BR" sz="3200" b="0" i="1" spc="155" dirty="0">
                <a:solidFill>
                  <a:srgbClr val="000000"/>
                </a:solidFill>
                <a:latin typeface="Verdana"/>
                <a:cs typeface="Verdana"/>
              </a:rPr>
              <a:t>t</a:t>
            </a:r>
            <a:r>
              <a:rPr lang="pt-BR" sz="3200" b="0" i="1" spc="-560" dirty="0">
                <a:solidFill>
                  <a:srgbClr val="000000"/>
                </a:solidFill>
                <a:latin typeface="Verdana"/>
                <a:cs typeface="Verdana"/>
              </a:rPr>
              <a:t> </a:t>
            </a:r>
            <a:r>
              <a:rPr lang="pt-BR" sz="3200" b="0" i="1" spc="75" dirty="0">
                <a:solidFill>
                  <a:srgbClr val="000000"/>
                </a:solidFill>
                <a:latin typeface="Verdana"/>
                <a:cs typeface="Verdana"/>
              </a:rPr>
              <a:t>s</a:t>
            </a:r>
            <a:endParaRPr lang="pt-BR" sz="3200" dirty="0">
              <a:latin typeface="Verdana"/>
              <a:cs typeface="Verdana"/>
            </a:endParaRPr>
          </a:p>
        </p:txBody>
      </p:sp>
      <p:grpSp>
        <p:nvGrpSpPr>
          <p:cNvPr id="10" name="object 24">
            <a:extLst>
              <a:ext uri="{FF2B5EF4-FFF2-40B4-BE49-F238E27FC236}">
                <a16:creationId xmlns:a16="http://schemas.microsoft.com/office/drawing/2014/main" id="{B3DDA554-BEE2-493C-9444-8A35F2E258D5}"/>
              </a:ext>
            </a:extLst>
          </p:cNvPr>
          <p:cNvGrpSpPr/>
          <p:nvPr/>
        </p:nvGrpSpPr>
        <p:grpSpPr>
          <a:xfrm>
            <a:off x="6402254" y="1767159"/>
            <a:ext cx="4577691" cy="5054509"/>
            <a:chOff x="8583809" y="1633512"/>
            <a:chExt cx="6047105" cy="5036185"/>
          </a:xfrm>
        </p:grpSpPr>
        <p:sp>
          <p:nvSpPr>
            <p:cNvPr id="12" name="object 25">
              <a:extLst>
                <a:ext uri="{FF2B5EF4-FFF2-40B4-BE49-F238E27FC236}">
                  <a16:creationId xmlns:a16="http://schemas.microsoft.com/office/drawing/2014/main" id="{EAE0654B-5FAE-4398-A41D-02D01414636E}"/>
                </a:ext>
              </a:extLst>
            </p:cNvPr>
            <p:cNvSpPr/>
            <p:nvPr/>
          </p:nvSpPr>
          <p:spPr>
            <a:xfrm>
              <a:off x="10396598" y="1633512"/>
              <a:ext cx="1812925" cy="2453640"/>
            </a:xfrm>
            <a:custGeom>
              <a:avLst/>
              <a:gdLst/>
              <a:ahLst/>
              <a:cxnLst/>
              <a:rect l="l" t="t" r="r" b="b"/>
              <a:pathLst>
                <a:path w="1812925" h="2453640">
                  <a:moveTo>
                    <a:pt x="1696007" y="2453221"/>
                  </a:moveTo>
                  <a:lnTo>
                    <a:pt x="848003" y="2133045"/>
                  </a:lnTo>
                  <a:lnTo>
                    <a:pt x="864200" y="2086338"/>
                  </a:lnTo>
                  <a:lnTo>
                    <a:pt x="877754" y="2039108"/>
                  </a:lnTo>
                  <a:lnTo>
                    <a:pt x="888679" y="1991459"/>
                  </a:lnTo>
                  <a:lnTo>
                    <a:pt x="896985" y="1943496"/>
                  </a:lnTo>
                  <a:lnTo>
                    <a:pt x="902687" y="1895323"/>
                  </a:lnTo>
                  <a:lnTo>
                    <a:pt x="905797" y="1847044"/>
                  </a:lnTo>
                  <a:lnTo>
                    <a:pt x="906328" y="1798763"/>
                  </a:lnTo>
                  <a:lnTo>
                    <a:pt x="904293" y="1750586"/>
                  </a:lnTo>
                  <a:lnTo>
                    <a:pt x="899704" y="1702615"/>
                  </a:lnTo>
                  <a:lnTo>
                    <a:pt x="892574" y="1654956"/>
                  </a:lnTo>
                  <a:lnTo>
                    <a:pt x="882916" y="1607712"/>
                  </a:lnTo>
                  <a:lnTo>
                    <a:pt x="870743" y="1560988"/>
                  </a:lnTo>
                  <a:lnTo>
                    <a:pt x="856068" y="1514889"/>
                  </a:lnTo>
                  <a:lnTo>
                    <a:pt x="838902" y="1469518"/>
                  </a:lnTo>
                  <a:lnTo>
                    <a:pt x="819260" y="1424980"/>
                  </a:lnTo>
                  <a:lnTo>
                    <a:pt x="797154" y="1381379"/>
                  </a:lnTo>
                  <a:lnTo>
                    <a:pt x="772597" y="1338819"/>
                  </a:lnTo>
                  <a:lnTo>
                    <a:pt x="745601" y="1297405"/>
                  </a:lnTo>
                  <a:lnTo>
                    <a:pt x="716392" y="1257521"/>
                  </a:lnTo>
                  <a:lnTo>
                    <a:pt x="685250" y="1219513"/>
                  </a:lnTo>
                  <a:lnTo>
                    <a:pt x="652269" y="1183431"/>
                  </a:lnTo>
                  <a:lnTo>
                    <a:pt x="617539" y="1149323"/>
                  </a:lnTo>
                  <a:lnTo>
                    <a:pt x="581156" y="1117238"/>
                  </a:lnTo>
                  <a:lnTo>
                    <a:pt x="543212" y="1087225"/>
                  </a:lnTo>
                  <a:lnTo>
                    <a:pt x="503800" y="1059333"/>
                  </a:lnTo>
                  <a:lnTo>
                    <a:pt x="463014" y="1033610"/>
                  </a:lnTo>
                  <a:lnTo>
                    <a:pt x="420945" y="1010105"/>
                  </a:lnTo>
                  <a:lnTo>
                    <a:pt x="377687" y="988868"/>
                  </a:lnTo>
                  <a:lnTo>
                    <a:pt x="333334" y="969946"/>
                  </a:lnTo>
                  <a:lnTo>
                    <a:pt x="287979" y="953388"/>
                  </a:lnTo>
                  <a:lnTo>
                    <a:pt x="241713" y="939244"/>
                  </a:lnTo>
                  <a:lnTo>
                    <a:pt x="194631" y="927563"/>
                  </a:lnTo>
                  <a:lnTo>
                    <a:pt x="146826" y="918392"/>
                  </a:lnTo>
                  <a:lnTo>
                    <a:pt x="98390" y="911781"/>
                  </a:lnTo>
                  <a:lnTo>
                    <a:pt x="49417" y="907779"/>
                  </a:lnTo>
                  <a:lnTo>
                    <a:pt x="0" y="906434"/>
                  </a:lnTo>
                  <a:lnTo>
                    <a:pt x="0" y="0"/>
                  </a:lnTo>
                  <a:lnTo>
                    <a:pt x="49516" y="674"/>
                  </a:lnTo>
                  <a:lnTo>
                    <a:pt x="98834" y="2689"/>
                  </a:lnTo>
                  <a:lnTo>
                    <a:pt x="147930" y="6033"/>
                  </a:lnTo>
                  <a:lnTo>
                    <a:pt x="196781" y="10694"/>
                  </a:lnTo>
                  <a:lnTo>
                    <a:pt x="245363" y="16659"/>
                  </a:lnTo>
                  <a:lnTo>
                    <a:pt x="293652" y="23916"/>
                  </a:lnTo>
                  <a:lnTo>
                    <a:pt x="341627" y="32453"/>
                  </a:lnTo>
                  <a:lnTo>
                    <a:pt x="389263" y="42257"/>
                  </a:lnTo>
                  <a:lnTo>
                    <a:pt x="436538" y="53317"/>
                  </a:lnTo>
                  <a:lnTo>
                    <a:pt x="483427" y="65621"/>
                  </a:lnTo>
                  <a:lnTo>
                    <a:pt x="529908" y="79155"/>
                  </a:lnTo>
                  <a:lnTo>
                    <a:pt x="575958" y="93909"/>
                  </a:lnTo>
                  <a:lnTo>
                    <a:pt x="621552" y="109869"/>
                  </a:lnTo>
                  <a:lnTo>
                    <a:pt x="666669" y="127023"/>
                  </a:lnTo>
                  <a:lnTo>
                    <a:pt x="711284" y="145360"/>
                  </a:lnTo>
                  <a:lnTo>
                    <a:pt x="755375" y="164867"/>
                  </a:lnTo>
                  <a:lnTo>
                    <a:pt x="798918" y="185532"/>
                  </a:lnTo>
                  <a:lnTo>
                    <a:pt x="841890" y="207342"/>
                  </a:lnTo>
                  <a:lnTo>
                    <a:pt x="884267" y="230286"/>
                  </a:lnTo>
                  <a:lnTo>
                    <a:pt x="926027" y="254352"/>
                  </a:lnTo>
                  <a:lnTo>
                    <a:pt x="967146" y="279526"/>
                  </a:lnTo>
                  <a:lnTo>
                    <a:pt x="1007601" y="305798"/>
                  </a:lnTo>
                  <a:lnTo>
                    <a:pt x="1047368" y="333154"/>
                  </a:lnTo>
                  <a:lnTo>
                    <a:pt x="1086425" y="361583"/>
                  </a:lnTo>
                  <a:lnTo>
                    <a:pt x="1124748" y="391072"/>
                  </a:lnTo>
                  <a:lnTo>
                    <a:pt x="1162313" y="421609"/>
                  </a:lnTo>
                  <a:lnTo>
                    <a:pt x="1199098" y="453182"/>
                  </a:lnTo>
                  <a:lnTo>
                    <a:pt x="1235079" y="485778"/>
                  </a:lnTo>
                  <a:lnTo>
                    <a:pt x="1270233" y="519387"/>
                  </a:lnTo>
                  <a:lnTo>
                    <a:pt x="1304537" y="553994"/>
                  </a:lnTo>
                  <a:lnTo>
                    <a:pt x="1337968" y="589589"/>
                  </a:lnTo>
                  <a:lnTo>
                    <a:pt x="1370501" y="626159"/>
                  </a:lnTo>
                  <a:lnTo>
                    <a:pt x="1402115" y="663691"/>
                  </a:lnTo>
                  <a:lnTo>
                    <a:pt x="1432785" y="702174"/>
                  </a:lnTo>
                  <a:lnTo>
                    <a:pt x="1462489" y="741595"/>
                  </a:lnTo>
                  <a:lnTo>
                    <a:pt x="1491202" y="781942"/>
                  </a:lnTo>
                  <a:lnTo>
                    <a:pt x="1518806" y="823057"/>
                  </a:lnTo>
                  <a:lnTo>
                    <a:pt x="1545194" y="864770"/>
                  </a:lnTo>
                  <a:lnTo>
                    <a:pt x="1570363" y="907056"/>
                  </a:lnTo>
                  <a:lnTo>
                    <a:pt x="1594309" y="949889"/>
                  </a:lnTo>
                  <a:lnTo>
                    <a:pt x="1617030" y="993243"/>
                  </a:lnTo>
                  <a:lnTo>
                    <a:pt x="1638521" y="1037091"/>
                  </a:lnTo>
                  <a:lnTo>
                    <a:pt x="1658781" y="1081408"/>
                  </a:lnTo>
                  <a:lnTo>
                    <a:pt x="1677805" y="1126168"/>
                  </a:lnTo>
                  <a:lnTo>
                    <a:pt x="1695591" y="1171344"/>
                  </a:lnTo>
                  <a:lnTo>
                    <a:pt x="1712136" y="1216910"/>
                  </a:lnTo>
                  <a:lnTo>
                    <a:pt x="1727435" y="1262840"/>
                  </a:lnTo>
                  <a:lnTo>
                    <a:pt x="1741487" y="1309109"/>
                  </a:lnTo>
                  <a:lnTo>
                    <a:pt x="1754287" y="1355689"/>
                  </a:lnTo>
                  <a:lnTo>
                    <a:pt x="1765833" y="1402556"/>
                  </a:lnTo>
                  <a:lnTo>
                    <a:pt x="1776121" y="1449683"/>
                  </a:lnTo>
                  <a:lnTo>
                    <a:pt x="1785148" y="1497043"/>
                  </a:lnTo>
                  <a:lnTo>
                    <a:pt x="1792912" y="1544612"/>
                  </a:lnTo>
                  <a:lnTo>
                    <a:pt x="1799408" y="1592362"/>
                  </a:lnTo>
                  <a:lnTo>
                    <a:pt x="1804634" y="1640268"/>
                  </a:lnTo>
                  <a:lnTo>
                    <a:pt x="1808586" y="1688303"/>
                  </a:lnTo>
                  <a:lnTo>
                    <a:pt x="1811261" y="1736442"/>
                  </a:lnTo>
                  <a:lnTo>
                    <a:pt x="1812657" y="1784659"/>
                  </a:lnTo>
                  <a:lnTo>
                    <a:pt x="1812769" y="1832926"/>
                  </a:lnTo>
                  <a:lnTo>
                    <a:pt x="1811595" y="1881220"/>
                  </a:lnTo>
                  <a:lnTo>
                    <a:pt x="1809132" y="1929512"/>
                  </a:lnTo>
                  <a:lnTo>
                    <a:pt x="1805375" y="1977778"/>
                  </a:lnTo>
                  <a:lnTo>
                    <a:pt x="1800323" y="2025990"/>
                  </a:lnTo>
                  <a:lnTo>
                    <a:pt x="1793971" y="2074124"/>
                  </a:lnTo>
                  <a:lnTo>
                    <a:pt x="1786318" y="2122152"/>
                  </a:lnTo>
                  <a:lnTo>
                    <a:pt x="1777358" y="2170050"/>
                  </a:lnTo>
                  <a:lnTo>
                    <a:pt x="1767090" y="2217790"/>
                  </a:lnTo>
                  <a:lnTo>
                    <a:pt x="1755510" y="2265347"/>
                  </a:lnTo>
                  <a:lnTo>
                    <a:pt x="1742615" y="2312695"/>
                  </a:lnTo>
                  <a:lnTo>
                    <a:pt x="1728402" y="2359807"/>
                  </a:lnTo>
                  <a:lnTo>
                    <a:pt x="1712867" y="2406658"/>
                  </a:lnTo>
                  <a:lnTo>
                    <a:pt x="1696007" y="2453221"/>
                  </a:lnTo>
                  <a:close/>
                </a:path>
              </a:pathLst>
            </a:custGeom>
            <a:solidFill>
              <a:srgbClr val="31346E"/>
            </a:solidFill>
          </p:spPr>
          <p:txBody>
            <a:bodyPr wrap="square" lIns="0" tIns="0" rIns="0" bIns="0" rtlCol="0"/>
            <a:lstStyle/>
            <a:p>
              <a:endParaRPr/>
            </a:p>
          </p:txBody>
        </p:sp>
        <p:sp>
          <p:nvSpPr>
            <p:cNvPr id="13" name="object 26">
              <a:extLst>
                <a:ext uri="{FF2B5EF4-FFF2-40B4-BE49-F238E27FC236}">
                  <a16:creationId xmlns:a16="http://schemas.microsoft.com/office/drawing/2014/main" id="{8E56DFA6-49DE-48FF-873B-DE41BC6465CC}"/>
                </a:ext>
              </a:extLst>
            </p:cNvPr>
            <p:cNvSpPr/>
            <p:nvPr/>
          </p:nvSpPr>
          <p:spPr>
            <a:xfrm>
              <a:off x="9758377" y="3723775"/>
              <a:ext cx="2364740" cy="1535430"/>
            </a:xfrm>
            <a:custGeom>
              <a:avLst/>
              <a:gdLst/>
              <a:ahLst/>
              <a:cxnLst/>
              <a:rect l="l" t="t" r="r" b="b"/>
              <a:pathLst>
                <a:path w="2364740" h="1535429">
                  <a:moveTo>
                    <a:pt x="2208204" y="628888"/>
                  </a:moveTo>
                  <a:lnTo>
                    <a:pt x="654815" y="628888"/>
                  </a:lnTo>
                  <a:lnTo>
                    <a:pt x="703372" y="626695"/>
                  </a:lnTo>
                  <a:lnTo>
                    <a:pt x="751757" y="621902"/>
                  </a:lnTo>
                  <a:lnTo>
                    <a:pt x="799865" y="614513"/>
                  </a:lnTo>
                  <a:lnTo>
                    <a:pt x="847588" y="604533"/>
                  </a:lnTo>
                  <a:lnTo>
                    <a:pt x="894819" y="591966"/>
                  </a:lnTo>
                  <a:lnTo>
                    <a:pt x="941452" y="576819"/>
                  </a:lnTo>
                  <a:lnTo>
                    <a:pt x="987380" y="559094"/>
                  </a:lnTo>
                  <a:lnTo>
                    <a:pt x="1032495" y="538798"/>
                  </a:lnTo>
                  <a:lnTo>
                    <a:pt x="1076438" y="516074"/>
                  </a:lnTo>
                  <a:lnTo>
                    <a:pt x="1118870" y="491114"/>
                  </a:lnTo>
                  <a:lnTo>
                    <a:pt x="1159723" y="464001"/>
                  </a:lnTo>
                  <a:lnTo>
                    <a:pt x="1198926" y="434814"/>
                  </a:lnTo>
                  <a:lnTo>
                    <a:pt x="1236408" y="403634"/>
                  </a:lnTo>
                  <a:lnTo>
                    <a:pt x="1272100" y="370543"/>
                  </a:lnTo>
                  <a:lnTo>
                    <a:pt x="1305931" y="335620"/>
                  </a:lnTo>
                  <a:lnTo>
                    <a:pt x="1337831" y="298947"/>
                  </a:lnTo>
                  <a:lnTo>
                    <a:pt x="1367730" y="260604"/>
                  </a:lnTo>
                  <a:lnTo>
                    <a:pt x="1395557" y="220672"/>
                  </a:lnTo>
                  <a:lnTo>
                    <a:pt x="1421243" y="179231"/>
                  </a:lnTo>
                  <a:lnTo>
                    <a:pt x="1444717" y="136363"/>
                  </a:lnTo>
                  <a:lnTo>
                    <a:pt x="1465909" y="92148"/>
                  </a:lnTo>
                  <a:lnTo>
                    <a:pt x="1484749" y="46666"/>
                  </a:lnTo>
                  <a:lnTo>
                    <a:pt x="1501166" y="0"/>
                  </a:lnTo>
                  <a:lnTo>
                    <a:pt x="2364113" y="277394"/>
                  </a:lnTo>
                  <a:lnTo>
                    <a:pt x="2348309" y="324347"/>
                  </a:lnTo>
                  <a:lnTo>
                    <a:pt x="2331345" y="370543"/>
                  </a:lnTo>
                  <a:lnTo>
                    <a:pt x="2313034" y="416515"/>
                  </a:lnTo>
                  <a:lnTo>
                    <a:pt x="2293598" y="461690"/>
                  </a:lnTo>
                  <a:lnTo>
                    <a:pt x="2272985" y="506232"/>
                  </a:lnTo>
                  <a:lnTo>
                    <a:pt x="2251213" y="550121"/>
                  </a:lnTo>
                  <a:lnTo>
                    <a:pt x="2228301" y="593336"/>
                  </a:lnTo>
                  <a:lnTo>
                    <a:pt x="2208204" y="628888"/>
                  </a:lnTo>
                  <a:close/>
                </a:path>
                <a:path w="2364740" h="1535429">
                  <a:moveTo>
                    <a:pt x="622793" y="1535410"/>
                  </a:moveTo>
                  <a:lnTo>
                    <a:pt x="574169" y="1534345"/>
                  </a:lnTo>
                  <a:lnTo>
                    <a:pt x="525568" y="1531974"/>
                  </a:lnTo>
                  <a:lnTo>
                    <a:pt x="477014" y="1528298"/>
                  </a:lnTo>
                  <a:lnTo>
                    <a:pt x="428535" y="1523314"/>
                  </a:lnTo>
                  <a:lnTo>
                    <a:pt x="380158" y="1517021"/>
                  </a:lnTo>
                  <a:lnTo>
                    <a:pt x="331909" y="1509418"/>
                  </a:lnTo>
                  <a:lnTo>
                    <a:pt x="283814" y="1500504"/>
                  </a:lnTo>
                  <a:lnTo>
                    <a:pt x="235902" y="1490277"/>
                  </a:lnTo>
                  <a:lnTo>
                    <a:pt x="188198" y="1478737"/>
                  </a:lnTo>
                  <a:lnTo>
                    <a:pt x="140729" y="1465882"/>
                  </a:lnTo>
                  <a:lnTo>
                    <a:pt x="93522" y="1451711"/>
                  </a:lnTo>
                  <a:lnTo>
                    <a:pt x="46603" y="1436223"/>
                  </a:lnTo>
                  <a:lnTo>
                    <a:pt x="0" y="1419416"/>
                  </a:lnTo>
                  <a:lnTo>
                    <a:pt x="319110" y="571011"/>
                  </a:lnTo>
                  <a:lnTo>
                    <a:pt x="365871" y="587158"/>
                  </a:lnTo>
                  <a:lnTo>
                    <a:pt x="413209" y="600671"/>
                  </a:lnTo>
                  <a:lnTo>
                    <a:pt x="461018" y="611554"/>
                  </a:lnTo>
                  <a:lnTo>
                    <a:pt x="509189" y="619813"/>
                  </a:lnTo>
                  <a:lnTo>
                    <a:pt x="557617" y="625451"/>
                  </a:lnTo>
                  <a:lnTo>
                    <a:pt x="606195" y="628475"/>
                  </a:lnTo>
                  <a:lnTo>
                    <a:pt x="2208204" y="628888"/>
                  </a:lnTo>
                  <a:lnTo>
                    <a:pt x="2204265" y="635857"/>
                  </a:lnTo>
                  <a:lnTo>
                    <a:pt x="2179123" y="677664"/>
                  </a:lnTo>
                  <a:lnTo>
                    <a:pt x="2152893" y="718738"/>
                  </a:lnTo>
                  <a:lnTo>
                    <a:pt x="2125592" y="759057"/>
                  </a:lnTo>
                  <a:lnTo>
                    <a:pt x="2097238" y="798602"/>
                  </a:lnTo>
                  <a:lnTo>
                    <a:pt x="2067849" y="837352"/>
                  </a:lnTo>
                  <a:lnTo>
                    <a:pt x="2037441" y="875288"/>
                  </a:lnTo>
                  <a:lnTo>
                    <a:pt x="2006032" y="912389"/>
                  </a:lnTo>
                  <a:lnTo>
                    <a:pt x="1973641" y="948635"/>
                  </a:lnTo>
                  <a:lnTo>
                    <a:pt x="1940284" y="984005"/>
                  </a:lnTo>
                  <a:lnTo>
                    <a:pt x="1905979" y="1018480"/>
                  </a:lnTo>
                  <a:lnTo>
                    <a:pt x="1870743" y="1052039"/>
                  </a:lnTo>
                  <a:lnTo>
                    <a:pt x="1834595" y="1084663"/>
                  </a:lnTo>
                  <a:lnTo>
                    <a:pt x="1797552" y="1116330"/>
                  </a:lnTo>
                  <a:lnTo>
                    <a:pt x="1759631" y="1147022"/>
                  </a:lnTo>
                  <a:lnTo>
                    <a:pt x="1720850" y="1176717"/>
                  </a:lnTo>
                  <a:lnTo>
                    <a:pt x="1681226" y="1205396"/>
                  </a:lnTo>
                  <a:lnTo>
                    <a:pt x="1640777" y="1233038"/>
                  </a:lnTo>
                  <a:lnTo>
                    <a:pt x="1599520" y="1259623"/>
                  </a:lnTo>
                  <a:lnTo>
                    <a:pt x="1557474" y="1285131"/>
                  </a:lnTo>
                  <a:lnTo>
                    <a:pt x="1514655" y="1309542"/>
                  </a:lnTo>
                  <a:lnTo>
                    <a:pt x="1471081" y="1332835"/>
                  </a:lnTo>
                  <a:lnTo>
                    <a:pt x="1426770" y="1354991"/>
                  </a:lnTo>
                  <a:lnTo>
                    <a:pt x="1381871" y="1375929"/>
                  </a:lnTo>
                  <a:lnTo>
                    <a:pt x="1336539" y="1395583"/>
                  </a:lnTo>
                  <a:lnTo>
                    <a:pt x="1290801" y="1413951"/>
                  </a:lnTo>
                  <a:lnTo>
                    <a:pt x="1244684" y="1431032"/>
                  </a:lnTo>
                  <a:lnTo>
                    <a:pt x="1198214" y="1446824"/>
                  </a:lnTo>
                  <a:lnTo>
                    <a:pt x="1151418" y="1461328"/>
                  </a:lnTo>
                  <a:lnTo>
                    <a:pt x="1104323" y="1474540"/>
                  </a:lnTo>
                  <a:lnTo>
                    <a:pt x="1056955" y="1486460"/>
                  </a:lnTo>
                  <a:lnTo>
                    <a:pt x="1009342" y="1497088"/>
                  </a:lnTo>
                  <a:lnTo>
                    <a:pt x="961509" y="1506421"/>
                  </a:lnTo>
                  <a:lnTo>
                    <a:pt x="913485" y="1514458"/>
                  </a:lnTo>
                  <a:lnTo>
                    <a:pt x="865294" y="1521199"/>
                  </a:lnTo>
                  <a:lnTo>
                    <a:pt x="816965" y="1526642"/>
                  </a:lnTo>
                  <a:lnTo>
                    <a:pt x="768523" y="1530785"/>
                  </a:lnTo>
                  <a:lnTo>
                    <a:pt x="719996" y="1533629"/>
                  </a:lnTo>
                  <a:lnTo>
                    <a:pt x="671410" y="1535171"/>
                  </a:lnTo>
                  <a:lnTo>
                    <a:pt x="622793" y="1535410"/>
                  </a:lnTo>
                  <a:close/>
                </a:path>
              </a:pathLst>
            </a:custGeom>
            <a:solidFill>
              <a:srgbClr val="6BE4E7"/>
            </a:solidFill>
          </p:spPr>
          <p:txBody>
            <a:bodyPr wrap="square" lIns="0" tIns="0" rIns="0" bIns="0" rtlCol="0"/>
            <a:lstStyle/>
            <a:p>
              <a:endParaRPr/>
            </a:p>
          </p:txBody>
        </p:sp>
        <p:sp>
          <p:nvSpPr>
            <p:cNvPr id="14" name="object 27">
              <a:extLst>
                <a:ext uri="{FF2B5EF4-FFF2-40B4-BE49-F238E27FC236}">
                  <a16:creationId xmlns:a16="http://schemas.microsoft.com/office/drawing/2014/main" id="{C6A8A361-483D-41B4-A70C-8D7E868A486D}"/>
                </a:ext>
              </a:extLst>
            </p:cNvPr>
            <p:cNvSpPr/>
            <p:nvPr/>
          </p:nvSpPr>
          <p:spPr>
            <a:xfrm>
              <a:off x="8583809" y="3321665"/>
              <a:ext cx="1536700" cy="1851660"/>
            </a:xfrm>
            <a:custGeom>
              <a:avLst/>
              <a:gdLst/>
              <a:ahLst/>
              <a:cxnLst/>
              <a:rect l="l" t="t" r="r" b="b"/>
              <a:pathLst>
                <a:path w="1536700" h="1851660">
                  <a:moveTo>
                    <a:pt x="1260169" y="1851304"/>
                  </a:moveTo>
                  <a:lnTo>
                    <a:pt x="1213732" y="1835753"/>
                  </a:lnTo>
                  <a:lnTo>
                    <a:pt x="1167946" y="1819047"/>
                  </a:lnTo>
                  <a:lnTo>
                    <a:pt x="1122824" y="1801204"/>
                  </a:lnTo>
                  <a:lnTo>
                    <a:pt x="1078381" y="1782245"/>
                  </a:lnTo>
                  <a:lnTo>
                    <a:pt x="1034630" y="1762190"/>
                  </a:lnTo>
                  <a:lnTo>
                    <a:pt x="991584" y="1741059"/>
                  </a:lnTo>
                  <a:lnTo>
                    <a:pt x="949257" y="1718871"/>
                  </a:lnTo>
                  <a:lnTo>
                    <a:pt x="907662" y="1695647"/>
                  </a:lnTo>
                  <a:lnTo>
                    <a:pt x="866813" y="1671407"/>
                  </a:lnTo>
                  <a:lnTo>
                    <a:pt x="826724" y="1646170"/>
                  </a:lnTo>
                  <a:lnTo>
                    <a:pt x="787408" y="1619957"/>
                  </a:lnTo>
                  <a:lnTo>
                    <a:pt x="748879" y="1592788"/>
                  </a:lnTo>
                  <a:lnTo>
                    <a:pt x="711150" y="1564682"/>
                  </a:lnTo>
                  <a:lnTo>
                    <a:pt x="674234" y="1535659"/>
                  </a:lnTo>
                  <a:lnTo>
                    <a:pt x="638146" y="1505740"/>
                  </a:lnTo>
                  <a:lnTo>
                    <a:pt x="602899" y="1474945"/>
                  </a:lnTo>
                  <a:lnTo>
                    <a:pt x="568506" y="1443293"/>
                  </a:lnTo>
                  <a:lnTo>
                    <a:pt x="534981" y="1410804"/>
                  </a:lnTo>
                  <a:lnTo>
                    <a:pt x="502337" y="1377498"/>
                  </a:lnTo>
                  <a:lnTo>
                    <a:pt x="470589" y="1343396"/>
                  </a:lnTo>
                  <a:lnTo>
                    <a:pt x="439749" y="1308517"/>
                  </a:lnTo>
                  <a:lnTo>
                    <a:pt x="409831" y="1272881"/>
                  </a:lnTo>
                  <a:lnTo>
                    <a:pt x="380848" y="1236509"/>
                  </a:lnTo>
                  <a:lnTo>
                    <a:pt x="352815" y="1199419"/>
                  </a:lnTo>
                  <a:lnTo>
                    <a:pt x="325745" y="1161633"/>
                  </a:lnTo>
                  <a:lnTo>
                    <a:pt x="299651" y="1123170"/>
                  </a:lnTo>
                  <a:lnTo>
                    <a:pt x="274547" y="1084050"/>
                  </a:lnTo>
                  <a:lnTo>
                    <a:pt x="250446" y="1044293"/>
                  </a:lnTo>
                  <a:lnTo>
                    <a:pt x="227362" y="1003919"/>
                  </a:lnTo>
                  <a:lnTo>
                    <a:pt x="205309" y="962947"/>
                  </a:lnTo>
                  <a:lnTo>
                    <a:pt x="184299" y="921399"/>
                  </a:lnTo>
                  <a:lnTo>
                    <a:pt x="164347" y="879294"/>
                  </a:lnTo>
                  <a:lnTo>
                    <a:pt x="145467" y="836652"/>
                  </a:lnTo>
                  <a:lnTo>
                    <a:pt x="127671" y="793492"/>
                  </a:lnTo>
                  <a:lnTo>
                    <a:pt x="110973" y="749835"/>
                  </a:lnTo>
                  <a:lnTo>
                    <a:pt x="95386" y="705701"/>
                  </a:lnTo>
                  <a:lnTo>
                    <a:pt x="80926" y="661110"/>
                  </a:lnTo>
                  <a:lnTo>
                    <a:pt x="67604" y="616081"/>
                  </a:lnTo>
                  <a:lnTo>
                    <a:pt x="55434" y="570635"/>
                  </a:lnTo>
                  <a:lnTo>
                    <a:pt x="44430" y="524792"/>
                  </a:lnTo>
                  <a:lnTo>
                    <a:pt x="34606" y="478571"/>
                  </a:lnTo>
                  <a:lnTo>
                    <a:pt x="25975" y="431993"/>
                  </a:lnTo>
                  <a:lnTo>
                    <a:pt x="18550" y="385077"/>
                  </a:lnTo>
                  <a:lnTo>
                    <a:pt x="12346" y="337844"/>
                  </a:lnTo>
                  <a:lnTo>
                    <a:pt x="7375" y="290314"/>
                  </a:lnTo>
                  <a:lnTo>
                    <a:pt x="3651" y="242505"/>
                  </a:lnTo>
                  <a:lnTo>
                    <a:pt x="1188" y="194439"/>
                  </a:lnTo>
                  <a:lnTo>
                    <a:pt x="0" y="146136"/>
                  </a:lnTo>
                  <a:lnTo>
                    <a:pt x="99" y="97615"/>
                  </a:lnTo>
                  <a:lnTo>
                    <a:pt x="1499" y="48896"/>
                  </a:lnTo>
                  <a:lnTo>
                    <a:pt x="4215" y="0"/>
                  </a:lnTo>
                  <a:lnTo>
                    <a:pt x="908501" y="62358"/>
                  </a:lnTo>
                  <a:lnTo>
                    <a:pt x="906458" y="110230"/>
                  </a:lnTo>
                  <a:lnTo>
                    <a:pt x="906920" y="157724"/>
                  </a:lnTo>
                  <a:lnTo>
                    <a:pt x="909835" y="204763"/>
                  </a:lnTo>
                  <a:lnTo>
                    <a:pt x="915152" y="251273"/>
                  </a:lnTo>
                  <a:lnTo>
                    <a:pt x="922821" y="297178"/>
                  </a:lnTo>
                  <a:lnTo>
                    <a:pt x="932790" y="342403"/>
                  </a:lnTo>
                  <a:lnTo>
                    <a:pt x="945007" y="386872"/>
                  </a:lnTo>
                  <a:lnTo>
                    <a:pt x="959423" y="430511"/>
                  </a:lnTo>
                  <a:lnTo>
                    <a:pt x="975986" y="473243"/>
                  </a:lnTo>
                  <a:lnTo>
                    <a:pt x="994644" y="514993"/>
                  </a:lnTo>
                  <a:lnTo>
                    <a:pt x="1015347" y="555686"/>
                  </a:lnTo>
                  <a:lnTo>
                    <a:pt x="1038043" y="595247"/>
                  </a:lnTo>
                  <a:lnTo>
                    <a:pt x="1062682" y="633600"/>
                  </a:lnTo>
                  <a:lnTo>
                    <a:pt x="1089212" y="670671"/>
                  </a:lnTo>
                  <a:lnTo>
                    <a:pt x="1117582" y="706382"/>
                  </a:lnTo>
                  <a:lnTo>
                    <a:pt x="1147741" y="740661"/>
                  </a:lnTo>
                  <a:lnTo>
                    <a:pt x="1179637" y="773430"/>
                  </a:lnTo>
                  <a:lnTo>
                    <a:pt x="1213221" y="804614"/>
                  </a:lnTo>
                  <a:lnTo>
                    <a:pt x="1248440" y="834139"/>
                  </a:lnTo>
                  <a:lnTo>
                    <a:pt x="1285244" y="861929"/>
                  </a:lnTo>
                  <a:lnTo>
                    <a:pt x="1323581" y="887908"/>
                  </a:lnTo>
                  <a:lnTo>
                    <a:pt x="1363401" y="912001"/>
                  </a:lnTo>
                  <a:lnTo>
                    <a:pt x="1404651" y="934134"/>
                  </a:lnTo>
                  <a:lnTo>
                    <a:pt x="1447282" y="954229"/>
                  </a:lnTo>
                  <a:lnTo>
                    <a:pt x="1491242" y="972213"/>
                  </a:lnTo>
                  <a:lnTo>
                    <a:pt x="1536479" y="988010"/>
                  </a:lnTo>
                  <a:lnTo>
                    <a:pt x="1260169" y="1851304"/>
                  </a:lnTo>
                  <a:close/>
                </a:path>
              </a:pathLst>
            </a:custGeom>
            <a:solidFill>
              <a:srgbClr val="40B8D5"/>
            </a:solidFill>
          </p:spPr>
          <p:txBody>
            <a:bodyPr wrap="square" lIns="0" tIns="0" rIns="0" bIns="0" rtlCol="0"/>
            <a:lstStyle/>
            <a:p>
              <a:endParaRPr/>
            </a:p>
          </p:txBody>
        </p:sp>
        <p:sp>
          <p:nvSpPr>
            <p:cNvPr id="15" name="object 28">
              <a:extLst>
                <a:ext uri="{FF2B5EF4-FFF2-40B4-BE49-F238E27FC236}">
                  <a16:creationId xmlns:a16="http://schemas.microsoft.com/office/drawing/2014/main" id="{6CF048BC-D211-4786-96BA-D9CB19FB2966}"/>
                </a:ext>
              </a:extLst>
            </p:cNvPr>
            <p:cNvSpPr/>
            <p:nvPr/>
          </p:nvSpPr>
          <p:spPr>
            <a:xfrm>
              <a:off x="8584051" y="1927072"/>
              <a:ext cx="1318260" cy="1502410"/>
            </a:xfrm>
            <a:custGeom>
              <a:avLst/>
              <a:gdLst/>
              <a:ahLst/>
              <a:cxnLst/>
              <a:rect l="l" t="t" r="r" b="b"/>
              <a:pathLst>
                <a:path w="1318259" h="1502410">
                  <a:moveTo>
                    <a:pt x="906273" y="1502224"/>
                  </a:moveTo>
                  <a:lnTo>
                    <a:pt x="0" y="1485139"/>
                  </a:lnTo>
                  <a:lnTo>
                    <a:pt x="1629" y="1435167"/>
                  </a:lnTo>
                  <a:lnTo>
                    <a:pt x="4621" y="1385426"/>
                  </a:lnTo>
                  <a:lnTo>
                    <a:pt x="8963" y="1335938"/>
                  </a:lnTo>
                  <a:lnTo>
                    <a:pt x="14641" y="1286728"/>
                  </a:lnTo>
                  <a:lnTo>
                    <a:pt x="21642" y="1237820"/>
                  </a:lnTo>
                  <a:lnTo>
                    <a:pt x="29953" y="1189236"/>
                  </a:lnTo>
                  <a:lnTo>
                    <a:pt x="39561" y="1141001"/>
                  </a:lnTo>
                  <a:lnTo>
                    <a:pt x="50453" y="1093139"/>
                  </a:lnTo>
                  <a:lnTo>
                    <a:pt x="62615" y="1045672"/>
                  </a:lnTo>
                  <a:lnTo>
                    <a:pt x="76036" y="998625"/>
                  </a:lnTo>
                  <a:lnTo>
                    <a:pt x="90701" y="952020"/>
                  </a:lnTo>
                  <a:lnTo>
                    <a:pt x="106597" y="905883"/>
                  </a:lnTo>
                  <a:lnTo>
                    <a:pt x="123712" y="860235"/>
                  </a:lnTo>
                  <a:lnTo>
                    <a:pt x="142032" y="815102"/>
                  </a:lnTo>
                  <a:lnTo>
                    <a:pt x="161545" y="770506"/>
                  </a:lnTo>
                  <a:lnTo>
                    <a:pt x="182236" y="726472"/>
                  </a:lnTo>
                  <a:lnTo>
                    <a:pt x="204094" y="683022"/>
                  </a:lnTo>
                  <a:lnTo>
                    <a:pt x="227104" y="640180"/>
                  </a:lnTo>
                  <a:lnTo>
                    <a:pt x="251254" y="597971"/>
                  </a:lnTo>
                  <a:lnTo>
                    <a:pt x="276531" y="556417"/>
                  </a:lnTo>
                  <a:lnTo>
                    <a:pt x="302922" y="515543"/>
                  </a:lnTo>
                  <a:lnTo>
                    <a:pt x="330413" y="475371"/>
                  </a:lnTo>
                  <a:lnTo>
                    <a:pt x="358992" y="435926"/>
                  </a:lnTo>
                  <a:lnTo>
                    <a:pt x="388645" y="397231"/>
                  </a:lnTo>
                  <a:lnTo>
                    <a:pt x="419359" y="359310"/>
                  </a:lnTo>
                  <a:lnTo>
                    <a:pt x="451121" y="322186"/>
                  </a:lnTo>
                  <a:lnTo>
                    <a:pt x="483918" y="285883"/>
                  </a:lnTo>
                  <a:lnTo>
                    <a:pt x="517738" y="250425"/>
                  </a:lnTo>
                  <a:lnTo>
                    <a:pt x="552566" y="215835"/>
                  </a:lnTo>
                  <a:lnTo>
                    <a:pt x="588390" y="182137"/>
                  </a:lnTo>
                  <a:lnTo>
                    <a:pt x="625196" y="149354"/>
                  </a:lnTo>
                  <a:lnTo>
                    <a:pt x="662972" y="117511"/>
                  </a:lnTo>
                  <a:lnTo>
                    <a:pt x="701705" y="86630"/>
                  </a:lnTo>
                  <a:lnTo>
                    <a:pt x="741381" y="56735"/>
                  </a:lnTo>
                  <a:lnTo>
                    <a:pt x="781987" y="27851"/>
                  </a:lnTo>
                  <a:lnTo>
                    <a:pt x="823510" y="0"/>
                  </a:lnTo>
                  <a:lnTo>
                    <a:pt x="1318028" y="759654"/>
                  </a:lnTo>
                  <a:lnTo>
                    <a:pt x="1276963" y="788022"/>
                  </a:lnTo>
                  <a:lnTo>
                    <a:pt x="1237759" y="818410"/>
                  </a:lnTo>
                  <a:lnTo>
                    <a:pt x="1200468" y="850723"/>
                  </a:lnTo>
                  <a:lnTo>
                    <a:pt x="1165142" y="884867"/>
                  </a:lnTo>
                  <a:lnTo>
                    <a:pt x="1131834" y="920748"/>
                  </a:lnTo>
                  <a:lnTo>
                    <a:pt x="1100595" y="958270"/>
                  </a:lnTo>
                  <a:lnTo>
                    <a:pt x="1071480" y="997340"/>
                  </a:lnTo>
                  <a:lnTo>
                    <a:pt x="1044539" y="1037863"/>
                  </a:lnTo>
                  <a:lnTo>
                    <a:pt x="1019825" y="1079745"/>
                  </a:lnTo>
                  <a:lnTo>
                    <a:pt x="997391" y="1122890"/>
                  </a:lnTo>
                  <a:lnTo>
                    <a:pt x="977289" y="1167205"/>
                  </a:lnTo>
                  <a:lnTo>
                    <a:pt x="959572" y="1212596"/>
                  </a:lnTo>
                  <a:lnTo>
                    <a:pt x="944291" y="1258967"/>
                  </a:lnTo>
                  <a:lnTo>
                    <a:pt x="931499" y="1306224"/>
                  </a:lnTo>
                  <a:lnTo>
                    <a:pt x="921249" y="1354273"/>
                  </a:lnTo>
                  <a:lnTo>
                    <a:pt x="913593" y="1403018"/>
                  </a:lnTo>
                  <a:lnTo>
                    <a:pt x="908584" y="1452367"/>
                  </a:lnTo>
                  <a:lnTo>
                    <a:pt x="906273" y="1502224"/>
                  </a:lnTo>
                  <a:close/>
                </a:path>
              </a:pathLst>
            </a:custGeom>
            <a:solidFill>
              <a:srgbClr val="2D8BB9"/>
            </a:solidFill>
          </p:spPr>
          <p:txBody>
            <a:bodyPr wrap="square" lIns="0" tIns="0" rIns="0" bIns="0" rtlCol="0"/>
            <a:lstStyle/>
            <a:p>
              <a:endParaRPr/>
            </a:p>
          </p:txBody>
        </p:sp>
        <p:sp>
          <p:nvSpPr>
            <p:cNvPr id="16" name="object 29">
              <a:extLst>
                <a:ext uri="{FF2B5EF4-FFF2-40B4-BE49-F238E27FC236}">
                  <a16:creationId xmlns:a16="http://schemas.microsoft.com/office/drawing/2014/main" id="{FFF8F5EB-7D00-4747-B7BE-694E851AC742}"/>
                </a:ext>
              </a:extLst>
            </p:cNvPr>
            <p:cNvSpPr/>
            <p:nvPr/>
          </p:nvSpPr>
          <p:spPr>
            <a:xfrm>
              <a:off x="9332864" y="1633512"/>
              <a:ext cx="1064260" cy="1079500"/>
            </a:xfrm>
            <a:custGeom>
              <a:avLst/>
              <a:gdLst/>
              <a:ahLst/>
              <a:cxnLst/>
              <a:rect l="l" t="t" r="r" b="b"/>
              <a:pathLst>
                <a:path w="1064259" h="1079500">
                  <a:moveTo>
                    <a:pt x="531866" y="1078878"/>
                  </a:moveTo>
                  <a:lnTo>
                    <a:pt x="0" y="344889"/>
                  </a:lnTo>
                  <a:lnTo>
                    <a:pt x="40699" y="316240"/>
                  </a:lnTo>
                  <a:lnTo>
                    <a:pt x="82085" y="288774"/>
                  </a:lnTo>
                  <a:lnTo>
                    <a:pt x="124133" y="262497"/>
                  </a:lnTo>
                  <a:lnTo>
                    <a:pt x="166815" y="237420"/>
                  </a:lnTo>
                  <a:lnTo>
                    <a:pt x="210106" y="213549"/>
                  </a:lnTo>
                  <a:lnTo>
                    <a:pt x="253979" y="190895"/>
                  </a:lnTo>
                  <a:lnTo>
                    <a:pt x="298409" y="169464"/>
                  </a:lnTo>
                  <a:lnTo>
                    <a:pt x="343368" y="149266"/>
                  </a:lnTo>
                  <a:lnTo>
                    <a:pt x="388832" y="130310"/>
                  </a:lnTo>
                  <a:lnTo>
                    <a:pt x="434773" y="112603"/>
                  </a:lnTo>
                  <a:lnTo>
                    <a:pt x="481166" y="96154"/>
                  </a:lnTo>
                  <a:lnTo>
                    <a:pt x="527983" y="80972"/>
                  </a:lnTo>
                  <a:lnTo>
                    <a:pt x="575200" y="67065"/>
                  </a:lnTo>
                  <a:lnTo>
                    <a:pt x="622790" y="54442"/>
                  </a:lnTo>
                  <a:lnTo>
                    <a:pt x="670726" y="43111"/>
                  </a:lnTo>
                  <a:lnTo>
                    <a:pt x="718983" y="33080"/>
                  </a:lnTo>
                  <a:lnTo>
                    <a:pt x="767534" y="24359"/>
                  </a:lnTo>
                  <a:lnTo>
                    <a:pt x="816353" y="16955"/>
                  </a:lnTo>
                  <a:lnTo>
                    <a:pt x="865414" y="10878"/>
                  </a:lnTo>
                  <a:lnTo>
                    <a:pt x="914690" y="6135"/>
                  </a:lnTo>
                  <a:lnTo>
                    <a:pt x="964156" y="2735"/>
                  </a:lnTo>
                  <a:lnTo>
                    <a:pt x="1013785" y="687"/>
                  </a:lnTo>
                  <a:lnTo>
                    <a:pt x="1063551" y="0"/>
                  </a:lnTo>
                  <a:lnTo>
                    <a:pt x="1063642" y="906434"/>
                  </a:lnTo>
                  <a:lnTo>
                    <a:pt x="1011692" y="907928"/>
                  </a:lnTo>
                  <a:lnTo>
                    <a:pt x="960105" y="912376"/>
                  </a:lnTo>
                  <a:lnTo>
                    <a:pt x="908999" y="919738"/>
                  </a:lnTo>
                  <a:lnTo>
                    <a:pt x="858494" y="929974"/>
                  </a:lnTo>
                  <a:lnTo>
                    <a:pt x="808711" y="943048"/>
                  </a:lnTo>
                  <a:lnTo>
                    <a:pt x="759769" y="958919"/>
                  </a:lnTo>
                  <a:lnTo>
                    <a:pt x="711788" y="977548"/>
                  </a:lnTo>
                  <a:lnTo>
                    <a:pt x="664888" y="998898"/>
                  </a:lnTo>
                  <a:lnTo>
                    <a:pt x="619187" y="1022929"/>
                  </a:lnTo>
                  <a:lnTo>
                    <a:pt x="574807" y="1049602"/>
                  </a:lnTo>
                  <a:lnTo>
                    <a:pt x="531866" y="1078878"/>
                  </a:lnTo>
                  <a:close/>
                </a:path>
              </a:pathLst>
            </a:custGeom>
            <a:solidFill>
              <a:srgbClr val="2E5E98"/>
            </a:solidFill>
          </p:spPr>
          <p:txBody>
            <a:bodyPr wrap="square" lIns="0" tIns="0" rIns="0" bIns="0" rtlCol="0"/>
            <a:lstStyle/>
            <a:p>
              <a:endParaRPr/>
            </a:p>
          </p:txBody>
        </p:sp>
        <p:sp>
          <p:nvSpPr>
            <p:cNvPr id="17" name="object 30">
              <a:extLst>
                <a:ext uri="{FF2B5EF4-FFF2-40B4-BE49-F238E27FC236}">
                  <a16:creationId xmlns:a16="http://schemas.microsoft.com/office/drawing/2014/main" id="{7E78830E-56AA-4CB0-A814-1D1A0C38C2C2}"/>
                </a:ext>
              </a:extLst>
            </p:cNvPr>
            <p:cNvSpPr/>
            <p:nvPr/>
          </p:nvSpPr>
          <p:spPr>
            <a:xfrm>
              <a:off x="10063549" y="6631304"/>
              <a:ext cx="4566920" cy="38100"/>
            </a:xfrm>
            <a:custGeom>
              <a:avLst/>
              <a:gdLst/>
              <a:ahLst/>
              <a:cxnLst/>
              <a:rect l="l" t="t" r="r" b="b"/>
              <a:pathLst>
                <a:path w="4566919" h="38100">
                  <a:moveTo>
                    <a:pt x="0" y="0"/>
                  </a:moveTo>
                  <a:lnTo>
                    <a:pt x="4566850" y="0"/>
                  </a:lnTo>
                  <a:lnTo>
                    <a:pt x="4566850" y="38099"/>
                  </a:lnTo>
                  <a:lnTo>
                    <a:pt x="0" y="38099"/>
                  </a:lnTo>
                  <a:lnTo>
                    <a:pt x="0" y="0"/>
                  </a:lnTo>
                  <a:close/>
                </a:path>
              </a:pathLst>
            </a:custGeom>
            <a:solidFill>
              <a:srgbClr val="000000"/>
            </a:solidFill>
          </p:spPr>
          <p:txBody>
            <a:bodyPr wrap="square" lIns="0" tIns="0" rIns="0" bIns="0" rtlCol="0"/>
            <a:lstStyle/>
            <a:p>
              <a:endParaRPr/>
            </a:p>
          </p:txBody>
        </p:sp>
      </p:grpSp>
      <p:sp>
        <p:nvSpPr>
          <p:cNvPr id="21" name="object 23">
            <a:extLst>
              <a:ext uri="{FF2B5EF4-FFF2-40B4-BE49-F238E27FC236}">
                <a16:creationId xmlns:a16="http://schemas.microsoft.com/office/drawing/2014/main" id="{3C3A5B69-4057-4E9C-9FBC-D27D1DEFC94E}"/>
              </a:ext>
            </a:extLst>
          </p:cNvPr>
          <p:cNvSpPr txBox="1"/>
          <p:nvPr/>
        </p:nvSpPr>
        <p:spPr>
          <a:xfrm>
            <a:off x="7273809" y="1060271"/>
            <a:ext cx="529590" cy="487249"/>
          </a:xfrm>
          <a:prstGeom prst="rect">
            <a:avLst/>
          </a:prstGeom>
        </p:spPr>
        <p:txBody>
          <a:bodyPr vert="horz" wrap="square" lIns="0" tIns="12700" rIns="0" bIns="0" rtlCol="0">
            <a:spAutoFit/>
          </a:bodyPr>
          <a:lstStyle/>
          <a:p>
            <a:pPr marL="78740" marR="5080" indent="-66675">
              <a:lnSpc>
                <a:spcPct val="115399"/>
              </a:lnSpc>
              <a:spcBef>
                <a:spcPts val="100"/>
              </a:spcBef>
            </a:pPr>
            <a:r>
              <a:rPr sz="1400" b="1" spc="-5" dirty="0"/>
              <a:t>O</a:t>
            </a:r>
            <a:r>
              <a:rPr sz="1400" b="1" spc="110" dirty="0"/>
              <a:t>t</a:t>
            </a:r>
            <a:r>
              <a:rPr sz="1400" b="1" spc="20" dirty="0"/>
              <a:t>h</a:t>
            </a:r>
            <a:r>
              <a:rPr sz="1400" b="1" spc="35" dirty="0"/>
              <a:t>er  10%</a:t>
            </a:r>
            <a:endParaRPr sz="1400" dirty="0"/>
          </a:p>
        </p:txBody>
      </p:sp>
      <p:grpSp>
        <p:nvGrpSpPr>
          <p:cNvPr id="23" name="Group 22">
            <a:extLst>
              <a:ext uri="{FF2B5EF4-FFF2-40B4-BE49-F238E27FC236}">
                <a16:creationId xmlns:a16="http://schemas.microsoft.com/office/drawing/2014/main" id="{1E244441-3EB9-41F8-A119-CD1B98B8161A}"/>
              </a:ext>
            </a:extLst>
          </p:cNvPr>
          <p:cNvGrpSpPr/>
          <p:nvPr/>
        </p:nvGrpSpPr>
        <p:grpSpPr>
          <a:xfrm>
            <a:off x="4807953" y="1892889"/>
            <a:ext cx="6213069" cy="4293235"/>
            <a:chOff x="3716642" y="1885864"/>
            <a:chExt cx="6483878" cy="4293235"/>
          </a:xfrm>
        </p:grpSpPr>
        <p:grpSp>
          <p:nvGrpSpPr>
            <p:cNvPr id="5" name="object 34">
              <a:extLst>
                <a:ext uri="{FF2B5EF4-FFF2-40B4-BE49-F238E27FC236}">
                  <a16:creationId xmlns:a16="http://schemas.microsoft.com/office/drawing/2014/main" id="{7AF1E891-E82F-4CB9-853C-9C0A74208514}"/>
                </a:ext>
              </a:extLst>
            </p:cNvPr>
            <p:cNvGrpSpPr/>
            <p:nvPr/>
          </p:nvGrpSpPr>
          <p:grpSpPr>
            <a:xfrm>
              <a:off x="3716642" y="1885864"/>
              <a:ext cx="6352064" cy="4293235"/>
              <a:chOff x="6330302" y="1622550"/>
              <a:chExt cx="8042909" cy="4293235"/>
            </a:xfrm>
          </p:grpSpPr>
          <p:pic>
            <p:nvPicPr>
              <p:cNvPr id="18" name="object 35">
                <a:extLst>
                  <a:ext uri="{FF2B5EF4-FFF2-40B4-BE49-F238E27FC236}">
                    <a16:creationId xmlns:a16="http://schemas.microsoft.com/office/drawing/2014/main" id="{FC6E6598-974B-41F2-A2C2-FFE263442A66}"/>
                  </a:ext>
                </a:extLst>
              </p:cNvPr>
              <p:cNvPicPr/>
              <p:nvPr/>
            </p:nvPicPr>
            <p:blipFill>
              <a:blip r:embed="rId2" cstate="print"/>
              <a:stretch>
                <a:fillRect/>
              </a:stretch>
            </p:blipFill>
            <p:spPr>
              <a:xfrm>
                <a:off x="12059077" y="1622550"/>
                <a:ext cx="2313967" cy="941069"/>
              </a:xfrm>
              <a:prstGeom prst="rect">
                <a:avLst/>
              </a:prstGeom>
            </p:spPr>
          </p:pic>
          <p:pic>
            <p:nvPicPr>
              <p:cNvPr id="19" name="object 36">
                <a:extLst>
                  <a:ext uri="{FF2B5EF4-FFF2-40B4-BE49-F238E27FC236}">
                    <a16:creationId xmlns:a16="http://schemas.microsoft.com/office/drawing/2014/main" id="{8E15D79B-D7A5-431E-B4BB-2454A95A2AC5}"/>
                  </a:ext>
                </a:extLst>
              </p:cNvPr>
              <p:cNvPicPr/>
              <p:nvPr/>
            </p:nvPicPr>
            <p:blipFill>
              <a:blip r:embed="rId3" cstate="print"/>
              <a:stretch>
                <a:fillRect/>
              </a:stretch>
            </p:blipFill>
            <p:spPr>
              <a:xfrm>
                <a:off x="11111872" y="4822004"/>
                <a:ext cx="2694867" cy="1093470"/>
              </a:xfrm>
              <a:prstGeom prst="rect">
                <a:avLst/>
              </a:prstGeom>
            </p:spPr>
          </p:pic>
          <p:pic>
            <p:nvPicPr>
              <p:cNvPr id="20" name="object 37">
                <a:extLst>
                  <a:ext uri="{FF2B5EF4-FFF2-40B4-BE49-F238E27FC236}">
                    <a16:creationId xmlns:a16="http://schemas.microsoft.com/office/drawing/2014/main" id="{2BFBDC1A-5766-4E86-AA7A-0E5ABCABA2D3}"/>
                  </a:ext>
                </a:extLst>
              </p:cNvPr>
              <p:cNvPicPr/>
              <p:nvPr/>
            </p:nvPicPr>
            <p:blipFill>
              <a:blip r:embed="rId4" cstate="print"/>
              <a:stretch>
                <a:fillRect/>
              </a:stretch>
            </p:blipFill>
            <p:spPr>
              <a:xfrm>
                <a:off x="6330302" y="1922329"/>
                <a:ext cx="2361579" cy="960120"/>
              </a:xfrm>
              <a:prstGeom prst="rect">
                <a:avLst/>
              </a:prstGeom>
            </p:spPr>
          </p:pic>
        </p:grpSp>
        <p:sp>
          <p:nvSpPr>
            <p:cNvPr id="22" name="object 19">
              <a:extLst>
                <a:ext uri="{FF2B5EF4-FFF2-40B4-BE49-F238E27FC236}">
                  <a16:creationId xmlns:a16="http://schemas.microsoft.com/office/drawing/2014/main" id="{58D34E11-78A8-458C-A132-EF1132F5279E}"/>
                </a:ext>
              </a:extLst>
            </p:cNvPr>
            <p:cNvSpPr txBox="1"/>
            <p:nvPr/>
          </p:nvSpPr>
          <p:spPr>
            <a:xfrm>
              <a:off x="8254776" y="2202411"/>
              <a:ext cx="1945744" cy="451855"/>
            </a:xfrm>
            <a:prstGeom prst="rect">
              <a:avLst/>
            </a:prstGeom>
          </p:spPr>
          <p:txBody>
            <a:bodyPr vert="horz" wrap="square" lIns="0" tIns="12700" rIns="0" bIns="0" rtlCol="0">
              <a:spAutoFit/>
            </a:bodyPr>
            <a:lstStyle/>
            <a:p>
              <a:pPr marL="826769" marR="5080" indent="-814705">
                <a:lnSpc>
                  <a:spcPct val="115399"/>
                </a:lnSpc>
                <a:spcBef>
                  <a:spcPts val="100"/>
                </a:spcBef>
              </a:pPr>
              <a:r>
                <a:rPr sz="1200" b="1" spc="-85" dirty="0"/>
                <a:t>R</a:t>
              </a:r>
              <a:r>
                <a:rPr sz="1200" b="1" spc="35" dirty="0"/>
                <a:t>e</a:t>
              </a:r>
              <a:r>
                <a:rPr sz="1200" b="1" spc="40" dirty="0"/>
                <a:t>d</a:t>
              </a:r>
              <a:r>
                <a:rPr sz="1200" b="1" spc="10" dirty="0"/>
                <a:t>u</a:t>
              </a:r>
              <a:r>
                <a:rPr sz="1200" b="1" spc="-10" dirty="0"/>
                <a:t>c</a:t>
              </a:r>
              <a:r>
                <a:rPr sz="1200" b="1" spc="35" dirty="0"/>
                <a:t>e</a:t>
              </a:r>
              <a:r>
                <a:rPr sz="1200" b="1" spc="45" dirty="0"/>
                <a:t>d</a:t>
              </a:r>
              <a:r>
                <a:rPr sz="1200" b="1" spc="-60" dirty="0"/>
                <a:t> </a:t>
              </a:r>
              <a:r>
                <a:rPr sz="1200" b="1" spc="-90" dirty="0"/>
                <a:t>s</a:t>
              </a:r>
              <a:r>
                <a:rPr sz="1200" b="1" spc="10" dirty="0"/>
                <a:t>u</a:t>
              </a:r>
              <a:r>
                <a:rPr sz="1200" b="1" spc="-80" dirty="0"/>
                <a:t>g</a:t>
              </a:r>
              <a:r>
                <a:rPr sz="1200" b="1" spc="10" dirty="0"/>
                <a:t>a</a:t>
              </a:r>
              <a:r>
                <a:rPr sz="1200" b="1" spc="45" dirty="0"/>
                <a:t>r</a:t>
              </a:r>
              <a:r>
                <a:rPr sz="1200" b="1" spc="-60" dirty="0"/>
                <a:t> </a:t>
              </a:r>
              <a:r>
                <a:rPr sz="1200" b="1" spc="-10" dirty="0"/>
                <a:t>c</a:t>
              </a:r>
              <a:r>
                <a:rPr sz="1200" b="1" spc="15" dirty="0"/>
                <a:t>o</a:t>
              </a:r>
              <a:r>
                <a:rPr sz="1200" b="1" spc="20" dirty="0"/>
                <a:t>n</a:t>
              </a:r>
              <a:r>
                <a:rPr sz="1200" b="1" spc="110" dirty="0"/>
                <a:t>t</a:t>
              </a:r>
              <a:r>
                <a:rPr sz="1200" b="1" spc="35" dirty="0"/>
                <a:t>e</a:t>
              </a:r>
              <a:r>
                <a:rPr sz="1200" b="1" spc="20" dirty="0"/>
                <a:t>n</a:t>
              </a:r>
              <a:r>
                <a:rPr lang="en-US" sz="1200" b="1" spc="20" dirty="0"/>
                <a:t>t</a:t>
              </a:r>
              <a:r>
                <a:rPr lang="en-US" sz="1200" b="1" spc="105" dirty="0"/>
                <a:t> </a:t>
              </a:r>
              <a:r>
                <a:rPr sz="1200" b="1" spc="65" dirty="0"/>
                <a:t>30</a:t>
              </a:r>
              <a:r>
                <a:rPr sz="1400" b="1" spc="65" dirty="0"/>
                <a:t>%</a:t>
              </a:r>
              <a:endParaRPr sz="1400" dirty="0"/>
            </a:p>
          </p:txBody>
        </p:sp>
      </p:grpSp>
      <p:sp>
        <p:nvSpPr>
          <p:cNvPr id="24" name="object 20">
            <a:extLst>
              <a:ext uri="{FF2B5EF4-FFF2-40B4-BE49-F238E27FC236}">
                <a16:creationId xmlns:a16="http://schemas.microsoft.com/office/drawing/2014/main" id="{D1CA6C96-CE1F-4CCF-AD1E-C43F57BCC1F8}"/>
              </a:ext>
            </a:extLst>
          </p:cNvPr>
          <p:cNvSpPr txBox="1"/>
          <p:nvPr/>
        </p:nvSpPr>
        <p:spPr>
          <a:xfrm>
            <a:off x="8476681" y="5441177"/>
            <a:ext cx="2180590" cy="419538"/>
          </a:xfrm>
          <a:prstGeom prst="rect">
            <a:avLst/>
          </a:prstGeom>
        </p:spPr>
        <p:txBody>
          <a:bodyPr vert="horz" wrap="square" lIns="0" tIns="12700" rIns="0" bIns="0" rtlCol="0">
            <a:spAutoFit/>
          </a:bodyPr>
          <a:lstStyle/>
          <a:p>
            <a:pPr marL="909955" marR="5080" indent="-897890">
              <a:lnSpc>
                <a:spcPct val="115399"/>
              </a:lnSpc>
              <a:spcBef>
                <a:spcPts val="100"/>
              </a:spcBef>
            </a:pPr>
            <a:r>
              <a:rPr sz="1200" b="1" spc="50" dirty="0"/>
              <a:t>More</a:t>
            </a:r>
            <a:r>
              <a:rPr sz="1200" b="1" spc="-85" dirty="0"/>
              <a:t> </a:t>
            </a:r>
            <a:r>
              <a:rPr sz="1200" b="1" spc="35" dirty="0"/>
              <a:t>natural</a:t>
            </a:r>
            <a:r>
              <a:rPr sz="1200" b="1" spc="-80" dirty="0"/>
              <a:t> </a:t>
            </a:r>
            <a:r>
              <a:rPr sz="1200" b="1" spc="15" dirty="0"/>
              <a:t>ingredients </a:t>
            </a:r>
            <a:r>
              <a:rPr sz="1200" b="1" spc="-375" dirty="0"/>
              <a:t> </a:t>
            </a:r>
            <a:r>
              <a:rPr sz="1200" b="1" spc="5" dirty="0"/>
              <a:t>25%</a:t>
            </a:r>
            <a:endParaRPr sz="1200" dirty="0"/>
          </a:p>
        </p:txBody>
      </p:sp>
      <p:sp>
        <p:nvSpPr>
          <p:cNvPr id="25" name="object 22">
            <a:extLst>
              <a:ext uri="{FF2B5EF4-FFF2-40B4-BE49-F238E27FC236}">
                <a16:creationId xmlns:a16="http://schemas.microsoft.com/office/drawing/2014/main" id="{9D4482AB-232E-48C6-9BC2-24D2DA38E2E3}"/>
              </a:ext>
            </a:extLst>
          </p:cNvPr>
          <p:cNvSpPr txBox="1"/>
          <p:nvPr/>
        </p:nvSpPr>
        <p:spPr>
          <a:xfrm>
            <a:off x="4817560" y="2498161"/>
            <a:ext cx="1744193" cy="419538"/>
          </a:xfrm>
          <a:prstGeom prst="rect">
            <a:avLst/>
          </a:prstGeom>
        </p:spPr>
        <p:txBody>
          <a:bodyPr vert="horz" wrap="square" lIns="0" tIns="12700" rIns="0" bIns="0" rtlCol="0">
            <a:spAutoFit/>
          </a:bodyPr>
          <a:lstStyle/>
          <a:p>
            <a:pPr marL="715010" marR="5080" indent="-702945">
              <a:lnSpc>
                <a:spcPct val="115399"/>
              </a:lnSpc>
              <a:spcBef>
                <a:spcPts val="100"/>
              </a:spcBef>
            </a:pPr>
            <a:r>
              <a:rPr sz="1200" b="1" spc="85" dirty="0"/>
              <a:t>H</a:t>
            </a:r>
            <a:r>
              <a:rPr sz="1200" b="1" spc="35" dirty="0"/>
              <a:t>e</a:t>
            </a:r>
            <a:r>
              <a:rPr sz="1200" b="1" spc="10" dirty="0"/>
              <a:t>a</a:t>
            </a:r>
            <a:r>
              <a:rPr sz="1200" b="1" spc="35" dirty="0"/>
              <a:t>l</a:t>
            </a:r>
            <a:r>
              <a:rPr sz="1200" b="1" spc="110" dirty="0"/>
              <a:t>t</a:t>
            </a:r>
            <a:r>
              <a:rPr sz="1200" b="1" spc="20" dirty="0"/>
              <a:t>h</a:t>
            </a:r>
            <a:r>
              <a:rPr sz="1200" b="1" spc="10" dirty="0"/>
              <a:t>i</a:t>
            </a:r>
            <a:r>
              <a:rPr sz="1200" b="1" spc="35" dirty="0"/>
              <a:t>e</a:t>
            </a:r>
            <a:r>
              <a:rPr sz="1200" b="1" spc="45" dirty="0"/>
              <a:t>r</a:t>
            </a:r>
            <a:r>
              <a:rPr sz="1200" b="1" spc="-60" dirty="0"/>
              <a:t> </a:t>
            </a:r>
            <a:r>
              <a:rPr sz="1200" b="1" spc="10" dirty="0"/>
              <a:t>a</a:t>
            </a:r>
            <a:r>
              <a:rPr sz="1200" b="1" spc="35" dirty="0"/>
              <a:t>l</a:t>
            </a:r>
            <a:r>
              <a:rPr sz="1200" b="1" spc="110" dirty="0"/>
              <a:t>t</a:t>
            </a:r>
            <a:r>
              <a:rPr sz="1200" b="1" spc="35" dirty="0"/>
              <a:t>e</a:t>
            </a:r>
            <a:r>
              <a:rPr sz="1200" b="1" spc="40" dirty="0"/>
              <a:t>r</a:t>
            </a:r>
            <a:r>
              <a:rPr sz="1200" b="1" spc="20" dirty="0"/>
              <a:t>n</a:t>
            </a:r>
            <a:r>
              <a:rPr sz="1200" b="1" spc="10" dirty="0"/>
              <a:t>a</a:t>
            </a:r>
            <a:r>
              <a:rPr sz="1200" b="1" spc="110" dirty="0"/>
              <a:t>t</a:t>
            </a:r>
            <a:r>
              <a:rPr sz="1200" b="1" spc="10" dirty="0"/>
              <a:t>i</a:t>
            </a:r>
            <a:r>
              <a:rPr sz="1200" b="1" spc="25" dirty="0"/>
              <a:t>v</a:t>
            </a:r>
            <a:r>
              <a:rPr sz="1200" b="1" spc="35" dirty="0"/>
              <a:t>e</a:t>
            </a:r>
            <a:r>
              <a:rPr sz="1200" b="1" spc="-60" dirty="0"/>
              <a:t>s  </a:t>
            </a:r>
            <a:r>
              <a:rPr sz="1200" b="1" spc="-15" dirty="0"/>
              <a:t>14.7%</a:t>
            </a:r>
            <a:endParaRPr sz="1200" dirty="0"/>
          </a:p>
        </p:txBody>
      </p:sp>
      <p:sp>
        <p:nvSpPr>
          <p:cNvPr id="26" name="object 21">
            <a:extLst>
              <a:ext uri="{FF2B5EF4-FFF2-40B4-BE49-F238E27FC236}">
                <a16:creationId xmlns:a16="http://schemas.microsoft.com/office/drawing/2014/main" id="{EAA24604-E3EB-4A6A-A7B8-6FF43379835D}"/>
              </a:ext>
            </a:extLst>
          </p:cNvPr>
          <p:cNvSpPr txBox="1"/>
          <p:nvPr/>
        </p:nvSpPr>
        <p:spPr>
          <a:xfrm>
            <a:off x="5094166" y="4485112"/>
            <a:ext cx="1555263" cy="735009"/>
          </a:xfrm>
          <a:prstGeom prst="rect">
            <a:avLst/>
          </a:prstGeom>
        </p:spPr>
        <p:txBody>
          <a:bodyPr vert="horz" wrap="square" lIns="0" tIns="12700" rIns="0" bIns="0" rtlCol="0">
            <a:spAutoFit/>
          </a:bodyPr>
          <a:lstStyle/>
          <a:p>
            <a:pPr marL="699770" marR="5080" indent="-687705">
              <a:lnSpc>
                <a:spcPct val="115399"/>
              </a:lnSpc>
              <a:spcBef>
                <a:spcPts val="100"/>
              </a:spcBef>
            </a:pPr>
            <a:r>
              <a:rPr sz="1400" b="1" spc="20" dirty="0"/>
              <a:t>Wider</a:t>
            </a:r>
            <a:r>
              <a:rPr sz="1400" b="1" spc="-75" dirty="0"/>
              <a:t> </a:t>
            </a:r>
            <a:r>
              <a:rPr sz="1400" b="1" spc="5" dirty="0"/>
              <a:t>range</a:t>
            </a:r>
            <a:r>
              <a:rPr sz="1400" b="1" spc="-70" dirty="0"/>
              <a:t> </a:t>
            </a:r>
            <a:r>
              <a:rPr sz="1400" b="1" spc="45" dirty="0"/>
              <a:t>of</a:t>
            </a:r>
            <a:r>
              <a:rPr sz="1400" b="1" spc="-75" dirty="0"/>
              <a:t> </a:t>
            </a:r>
            <a:r>
              <a:rPr sz="1400" b="1" spc="15" dirty="0"/>
              <a:t>flavors </a:t>
            </a:r>
            <a:r>
              <a:rPr sz="1400" b="1" spc="-375" dirty="0"/>
              <a:t> </a:t>
            </a:r>
            <a:r>
              <a:rPr sz="1400" b="1" spc="45" dirty="0"/>
              <a:t>20.4%</a:t>
            </a:r>
            <a:endParaRPr sz="1400" dirty="0"/>
          </a:p>
        </p:txBody>
      </p:sp>
      <p:sp>
        <p:nvSpPr>
          <p:cNvPr id="27" name="object 31">
            <a:extLst>
              <a:ext uri="{FF2B5EF4-FFF2-40B4-BE49-F238E27FC236}">
                <a16:creationId xmlns:a16="http://schemas.microsoft.com/office/drawing/2014/main" id="{6DF2C6E9-42AD-45E0-9E5D-8FAB56008E94}"/>
              </a:ext>
            </a:extLst>
          </p:cNvPr>
          <p:cNvSpPr txBox="1"/>
          <p:nvPr/>
        </p:nvSpPr>
        <p:spPr>
          <a:xfrm>
            <a:off x="6559950" y="6247627"/>
            <a:ext cx="4396740" cy="574040"/>
          </a:xfrm>
          <a:prstGeom prst="rect">
            <a:avLst/>
          </a:prstGeom>
        </p:spPr>
        <p:txBody>
          <a:bodyPr vert="horz" wrap="square" lIns="0" tIns="12700" rIns="0" bIns="0" rtlCol="0">
            <a:spAutoFit/>
          </a:bodyPr>
          <a:lstStyle/>
          <a:p>
            <a:pPr marL="12700">
              <a:spcBef>
                <a:spcPts val="100"/>
              </a:spcBef>
            </a:pPr>
            <a:r>
              <a:rPr sz="5400" b="1" i="1" spc="-367" baseline="2314" dirty="0">
                <a:latin typeface="Verdana"/>
                <a:cs typeface="Verdana"/>
              </a:rPr>
              <a:t>6</a:t>
            </a:r>
            <a:r>
              <a:rPr sz="5400" b="1" i="1" spc="-52" baseline="2314" dirty="0">
                <a:latin typeface="Verdana"/>
                <a:cs typeface="Verdana"/>
              </a:rPr>
              <a:t>0</a:t>
            </a:r>
            <a:r>
              <a:rPr sz="5400" b="1" i="1" spc="-352" baseline="2314" dirty="0">
                <a:latin typeface="Verdana"/>
                <a:cs typeface="Verdana"/>
              </a:rPr>
              <a:t>4</a:t>
            </a:r>
            <a:r>
              <a:rPr sz="5400" b="1" i="1" spc="-502" baseline="2314" dirty="0">
                <a:latin typeface="Verdana"/>
                <a:cs typeface="Verdana"/>
              </a:rPr>
              <a:t>5</a:t>
            </a:r>
            <a:r>
              <a:rPr sz="5400" b="1" i="1" spc="-494" baseline="2314" dirty="0">
                <a:latin typeface="Verdana"/>
                <a:cs typeface="Verdana"/>
              </a:rPr>
              <a:t> </a:t>
            </a:r>
            <a:r>
              <a:rPr sz="2100" i="1" spc="-5" dirty="0">
                <a:latin typeface="Verdana"/>
                <a:cs typeface="Verdana"/>
              </a:rPr>
              <a:t>H</a:t>
            </a:r>
            <a:r>
              <a:rPr sz="2100" i="1" spc="40" dirty="0">
                <a:latin typeface="Verdana"/>
                <a:cs typeface="Verdana"/>
              </a:rPr>
              <a:t>a</a:t>
            </a:r>
            <a:r>
              <a:rPr sz="2100" i="1" spc="-50" dirty="0">
                <a:latin typeface="Verdana"/>
                <a:cs typeface="Verdana"/>
              </a:rPr>
              <a:t>v</a:t>
            </a:r>
            <a:r>
              <a:rPr sz="2100" i="1" spc="80" dirty="0">
                <a:latin typeface="Verdana"/>
                <a:cs typeface="Verdana"/>
              </a:rPr>
              <a:t>e</a:t>
            </a:r>
            <a:r>
              <a:rPr sz="2100" i="1" spc="-220" dirty="0">
                <a:latin typeface="Verdana"/>
                <a:cs typeface="Verdana"/>
              </a:rPr>
              <a:t> </a:t>
            </a:r>
            <a:r>
              <a:rPr sz="2100" i="1" spc="-5" dirty="0">
                <a:latin typeface="Verdana"/>
                <a:cs typeface="Verdana"/>
              </a:rPr>
              <a:t>H</a:t>
            </a:r>
            <a:r>
              <a:rPr sz="2100" i="1" spc="80" dirty="0">
                <a:latin typeface="Verdana"/>
                <a:cs typeface="Verdana"/>
              </a:rPr>
              <a:t>e</a:t>
            </a:r>
            <a:r>
              <a:rPr sz="2100" i="1" spc="40" dirty="0">
                <a:latin typeface="Verdana"/>
                <a:cs typeface="Verdana"/>
              </a:rPr>
              <a:t>a</a:t>
            </a:r>
            <a:r>
              <a:rPr sz="2100" i="1" spc="-10" dirty="0">
                <a:latin typeface="Verdana"/>
                <a:cs typeface="Verdana"/>
              </a:rPr>
              <a:t>l</a:t>
            </a:r>
            <a:r>
              <a:rPr sz="2100" i="1" spc="100" dirty="0">
                <a:latin typeface="Verdana"/>
                <a:cs typeface="Verdana"/>
              </a:rPr>
              <a:t>t</a:t>
            </a:r>
            <a:r>
              <a:rPr sz="2100" i="1" spc="50" dirty="0">
                <a:latin typeface="Verdana"/>
                <a:cs typeface="Verdana"/>
              </a:rPr>
              <a:t>h</a:t>
            </a:r>
            <a:r>
              <a:rPr sz="2100" i="1" spc="-220" dirty="0">
                <a:latin typeface="Verdana"/>
                <a:cs typeface="Verdana"/>
              </a:rPr>
              <a:t> </a:t>
            </a:r>
            <a:r>
              <a:rPr sz="2100" i="1" spc="245" dirty="0">
                <a:latin typeface="Verdana"/>
                <a:cs typeface="Verdana"/>
              </a:rPr>
              <a:t>C</a:t>
            </a:r>
            <a:r>
              <a:rPr sz="2100" i="1" spc="95" dirty="0">
                <a:latin typeface="Verdana"/>
                <a:cs typeface="Verdana"/>
              </a:rPr>
              <a:t>o</a:t>
            </a:r>
            <a:r>
              <a:rPr sz="2100" i="1" spc="50" dirty="0">
                <a:latin typeface="Verdana"/>
                <a:cs typeface="Verdana"/>
              </a:rPr>
              <a:t>n</a:t>
            </a:r>
            <a:r>
              <a:rPr sz="2100" i="1" spc="240" dirty="0">
                <a:latin typeface="Verdana"/>
                <a:cs typeface="Verdana"/>
              </a:rPr>
              <a:t>c</a:t>
            </a:r>
            <a:r>
              <a:rPr sz="2100" i="1" spc="80" dirty="0">
                <a:latin typeface="Verdana"/>
                <a:cs typeface="Verdana"/>
              </a:rPr>
              <a:t>e</a:t>
            </a:r>
            <a:r>
              <a:rPr sz="2100" i="1" spc="15" dirty="0">
                <a:latin typeface="Verdana"/>
                <a:cs typeface="Verdana"/>
              </a:rPr>
              <a:t>r</a:t>
            </a:r>
            <a:r>
              <a:rPr sz="2100" i="1" spc="50" dirty="0">
                <a:latin typeface="Verdana"/>
                <a:cs typeface="Verdana"/>
              </a:rPr>
              <a:t>ns</a:t>
            </a:r>
            <a:endParaRPr sz="2100" dirty="0">
              <a:latin typeface="Verdana"/>
              <a:cs typeface="Verdana"/>
            </a:endParaRPr>
          </a:p>
        </p:txBody>
      </p:sp>
      <p:sp>
        <p:nvSpPr>
          <p:cNvPr id="28" name="object 33">
            <a:extLst>
              <a:ext uri="{FF2B5EF4-FFF2-40B4-BE49-F238E27FC236}">
                <a16:creationId xmlns:a16="http://schemas.microsoft.com/office/drawing/2014/main" id="{EEDBAEA5-1121-40E9-8366-1C478AD3A76D}"/>
              </a:ext>
            </a:extLst>
          </p:cNvPr>
          <p:cNvSpPr txBox="1"/>
          <p:nvPr/>
        </p:nvSpPr>
        <p:spPr>
          <a:xfrm>
            <a:off x="5403616" y="6972430"/>
            <a:ext cx="5553075" cy="574040"/>
          </a:xfrm>
          <a:prstGeom prst="rect">
            <a:avLst/>
          </a:prstGeom>
        </p:spPr>
        <p:txBody>
          <a:bodyPr vert="horz" wrap="square" lIns="0" tIns="12700" rIns="0" bIns="0" rtlCol="0">
            <a:spAutoFit/>
          </a:bodyPr>
          <a:lstStyle/>
          <a:p>
            <a:pPr marL="12700">
              <a:spcBef>
                <a:spcPts val="100"/>
              </a:spcBef>
            </a:pPr>
            <a:r>
              <a:rPr sz="5400" b="1" i="1" spc="-352" baseline="4629" dirty="0">
                <a:latin typeface="Verdana"/>
                <a:cs typeface="Verdana"/>
              </a:rPr>
              <a:t>4</a:t>
            </a:r>
            <a:r>
              <a:rPr sz="5400" b="1" i="1" spc="-367" baseline="4629" dirty="0">
                <a:latin typeface="Verdana"/>
                <a:cs typeface="Verdana"/>
              </a:rPr>
              <a:t>9</a:t>
            </a:r>
            <a:r>
              <a:rPr sz="5400" b="1" i="1" spc="-502" baseline="4629" dirty="0">
                <a:latin typeface="Verdana"/>
                <a:cs typeface="Verdana"/>
              </a:rPr>
              <a:t>8</a:t>
            </a:r>
            <a:r>
              <a:rPr sz="5400" b="1" i="1" spc="-487" baseline="4629" dirty="0">
                <a:latin typeface="Verdana"/>
                <a:cs typeface="Verdana"/>
              </a:rPr>
              <a:t>3</a:t>
            </a:r>
            <a:r>
              <a:rPr sz="5400" b="1" i="1" spc="7" baseline="4629" dirty="0">
                <a:latin typeface="Verdana"/>
                <a:cs typeface="Verdana"/>
              </a:rPr>
              <a:t> </a:t>
            </a:r>
            <a:r>
              <a:rPr sz="2100" i="1" spc="75" dirty="0">
                <a:latin typeface="Verdana"/>
                <a:cs typeface="Verdana"/>
              </a:rPr>
              <a:t>P</a:t>
            </a:r>
            <a:r>
              <a:rPr sz="2100" i="1" spc="15" dirty="0">
                <a:latin typeface="Verdana"/>
                <a:cs typeface="Verdana"/>
              </a:rPr>
              <a:t>r</a:t>
            </a:r>
            <a:r>
              <a:rPr sz="2100" i="1" spc="80" dirty="0">
                <a:latin typeface="Verdana"/>
                <a:cs typeface="Verdana"/>
              </a:rPr>
              <a:t>e</a:t>
            </a:r>
            <a:r>
              <a:rPr sz="2100" i="1" spc="150" dirty="0">
                <a:latin typeface="Verdana"/>
                <a:cs typeface="Verdana"/>
              </a:rPr>
              <a:t>f</a:t>
            </a:r>
            <a:r>
              <a:rPr sz="2100" i="1" spc="80" dirty="0">
                <a:latin typeface="Verdana"/>
                <a:cs typeface="Verdana"/>
              </a:rPr>
              <a:t>e</a:t>
            </a:r>
            <a:r>
              <a:rPr sz="2100" i="1" spc="15" dirty="0">
                <a:latin typeface="Verdana"/>
                <a:cs typeface="Verdana"/>
              </a:rPr>
              <a:t>rr</a:t>
            </a:r>
            <a:r>
              <a:rPr sz="2100" i="1" spc="80" dirty="0">
                <a:latin typeface="Verdana"/>
                <a:cs typeface="Verdana"/>
              </a:rPr>
              <a:t>e</a:t>
            </a:r>
            <a:r>
              <a:rPr sz="2100" i="1" spc="140" dirty="0">
                <a:latin typeface="Verdana"/>
                <a:cs typeface="Verdana"/>
              </a:rPr>
              <a:t>d</a:t>
            </a:r>
            <a:r>
              <a:rPr sz="2100" i="1" spc="-220" dirty="0">
                <a:latin typeface="Verdana"/>
                <a:cs typeface="Verdana"/>
              </a:rPr>
              <a:t> </a:t>
            </a:r>
            <a:r>
              <a:rPr sz="2100" i="1" spc="25" dirty="0">
                <a:latin typeface="Verdana"/>
                <a:cs typeface="Verdana"/>
              </a:rPr>
              <a:t>N</a:t>
            </a:r>
            <a:r>
              <a:rPr sz="2100" i="1" spc="40" dirty="0">
                <a:latin typeface="Verdana"/>
                <a:cs typeface="Verdana"/>
              </a:rPr>
              <a:t>a</a:t>
            </a:r>
            <a:r>
              <a:rPr sz="2100" i="1" spc="100" dirty="0">
                <a:latin typeface="Verdana"/>
                <a:cs typeface="Verdana"/>
              </a:rPr>
              <a:t>t</a:t>
            </a:r>
            <a:r>
              <a:rPr sz="2100" i="1" spc="40" dirty="0">
                <a:latin typeface="Verdana"/>
                <a:cs typeface="Verdana"/>
              </a:rPr>
              <a:t>u</a:t>
            </a:r>
            <a:r>
              <a:rPr sz="2100" i="1" spc="15" dirty="0">
                <a:latin typeface="Verdana"/>
                <a:cs typeface="Verdana"/>
              </a:rPr>
              <a:t>r</a:t>
            </a:r>
            <a:r>
              <a:rPr sz="2100" i="1" spc="40" dirty="0">
                <a:latin typeface="Verdana"/>
                <a:cs typeface="Verdana"/>
              </a:rPr>
              <a:t>a</a:t>
            </a:r>
            <a:r>
              <a:rPr sz="2100" i="1" spc="-10" dirty="0">
                <a:latin typeface="Verdana"/>
                <a:cs typeface="Verdana"/>
              </a:rPr>
              <a:t>l</a:t>
            </a:r>
            <a:r>
              <a:rPr sz="2100" i="1" spc="-220" dirty="0">
                <a:latin typeface="Verdana"/>
                <a:cs typeface="Verdana"/>
              </a:rPr>
              <a:t> </a:t>
            </a:r>
            <a:r>
              <a:rPr sz="2100" i="1" spc="-65" dirty="0">
                <a:latin typeface="Verdana"/>
                <a:cs typeface="Verdana"/>
              </a:rPr>
              <a:t>E</a:t>
            </a:r>
            <a:r>
              <a:rPr sz="2100" i="1" spc="50" dirty="0">
                <a:latin typeface="Verdana"/>
                <a:cs typeface="Verdana"/>
              </a:rPr>
              <a:t>n</a:t>
            </a:r>
            <a:r>
              <a:rPr sz="2100" i="1" spc="80" dirty="0">
                <a:latin typeface="Verdana"/>
                <a:cs typeface="Verdana"/>
              </a:rPr>
              <a:t>e</a:t>
            </a:r>
            <a:r>
              <a:rPr sz="2100" i="1" spc="15" dirty="0">
                <a:latin typeface="Verdana"/>
                <a:cs typeface="Verdana"/>
              </a:rPr>
              <a:t>r</a:t>
            </a:r>
            <a:r>
              <a:rPr sz="2100" i="1" spc="110" dirty="0">
                <a:latin typeface="Verdana"/>
                <a:cs typeface="Verdana"/>
              </a:rPr>
              <a:t>g</a:t>
            </a:r>
            <a:r>
              <a:rPr sz="2100" i="1" spc="-50" dirty="0">
                <a:latin typeface="Verdana"/>
                <a:cs typeface="Verdana"/>
              </a:rPr>
              <a:t>y</a:t>
            </a:r>
            <a:r>
              <a:rPr sz="2100" i="1" spc="-220" dirty="0">
                <a:latin typeface="Verdana"/>
                <a:cs typeface="Verdana"/>
              </a:rPr>
              <a:t> </a:t>
            </a:r>
            <a:r>
              <a:rPr sz="2100" i="1" spc="-10" dirty="0">
                <a:latin typeface="Verdana"/>
                <a:cs typeface="Verdana"/>
              </a:rPr>
              <a:t>D</a:t>
            </a:r>
            <a:r>
              <a:rPr sz="2100" i="1" spc="15" dirty="0">
                <a:latin typeface="Verdana"/>
                <a:cs typeface="Verdana"/>
              </a:rPr>
              <a:t>r</a:t>
            </a:r>
            <a:r>
              <a:rPr sz="2100" i="1" spc="-10" dirty="0">
                <a:latin typeface="Verdana"/>
                <a:cs typeface="Verdana"/>
              </a:rPr>
              <a:t>i</a:t>
            </a:r>
            <a:r>
              <a:rPr sz="2100" i="1" spc="50" dirty="0">
                <a:latin typeface="Verdana"/>
                <a:cs typeface="Verdana"/>
              </a:rPr>
              <a:t>n</a:t>
            </a:r>
            <a:r>
              <a:rPr sz="2100" i="1" spc="-15" dirty="0">
                <a:latin typeface="Verdana"/>
                <a:cs typeface="Verdana"/>
              </a:rPr>
              <a:t>k</a:t>
            </a:r>
            <a:endParaRPr sz="2100" dirty="0">
              <a:latin typeface="Verdana"/>
              <a:cs typeface="Verdana"/>
            </a:endParaRPr>
          </a:p>
        </p:txBody>
      </p:sp>
      <p:sp>
        <p:nvSpPr>
          <p:cNvPr id="8" name="object 17">
            <a:extLst>
              <a:ext uri="{FF2B5EF4-FFF2-40B4-BE49-F238E27FC236}">
                <a16:creationId xmlns:a16="http://schemas.microsoft.com/office/drawing/2014/main" id="{B02DE625-EB46-4683-BBE8-A117FF2C013C}"/>
              </a:ext>
            </a:extLst>
          </p:cNvPr>
          <p:cNvSpPr txBox="1"/>
          <p:nvPr/>
        </p:nvSpPr>
        <p:spPr>
          <a:xfrm>
            <a:off x="471368" y="1244134"/>
            <a:ext cx="4320968" cy="674030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pPr algn="l"/>
            <a:r>
              <a:rPr lang="en-US" sz="1800" b="1" dirty="0">
                <a:solidFill>
                  <a:srgbClr val="FF0000"/>
                </a:solidFill>
              </a:rPr>
              <a:t>Lower sugar </a:t>
            </a:r>
            <a:r>
              <a:rPr lang="en-US" sz="1800" dirty="0"/>
              <a:t>content or utilizing natural sweeteners like stevia or honey.</a:t>
            </a:r>
          </a:p>
          <a:p>
            <a:pPr algn="l"/>
            <a:r>
              <a:rPr lang="en-US" sz="1800" dirty="0"/>
              <a:t>Using </a:t>
            </a:r>
            <a:r>
              <a:rPr lang="en-US" sz="1800" b="1" dirty="0">
                <a:solidFill>
                  <a:srgbClr val="FF0000"/>
                </a:solidFill>
              </a:rPr>
              <a:t>natural ingredients</a:t>
            </a:r>
            <a:r>
              <a:rPr lang="en-US" sz="1800" dirty="0"/>
              <a:t>, to avoid artificial additives, sweeteners, and preservatives.</a:t>
            </a:r>
          </a:p>
          <a:p>
            <a:pPr algn="l"/>
            <a:r>
              <a:rPr lang="en-US" sz="1800" dirty="0"/>
              <a:t>Enhancing </a:t>
            </a:r>
            <a:r>
              <a:rPr lang="en-US" sz="1800" b="1" dirty="0">
                <a:solidFill>
                  <a:srgbClr val="FF0000"/>
                </a:solidFill>
              </a:rPr>
              <a:t>nutritional value </a:t>
            </a:r>
            <a:r>
              <a:rPr lang="en-US" sz="1800" dirty="0"/>
              <a:t>by incorporating vitamins, minerals, and antioxidants.</a:t>
            </a:r>
          </a:p>
          <a:p>
            <a:pPr algn="l"/>
            <a:r>
              <a:rPr lang="en-US" sz="1800" b="1" dirty="0">
                <a:solidFill>
                  <a:srgbClr val="FF0000"/>
                </a:solidFill>
              </a:rPr>
              <a:t>Controlling caffeine </a:t>
            </a:r>
            <a:r>
              <a:rPr lang="en-US" sz="1800" dirty="0"/>
              <a:t>levels for a boost without  excessive stimulation.</a:t>
            </a:r>
          </a:p>
          <a:p>
            <a:pPr algn="l"/>
            <a:r>
              <a:rPr lang="en-US" sz="1800" dirty="0"/>
              <a:t>Choosing </a:t>
            </a:r>
            <a:r>
              <a:rPr lang="en-US" sz="1800" b="1" dirty="0">
                <a:solidFill>
                  <a:srgbClr val="FF0000"/>
                </a:solidFill>
              </a:rPr>
              <a:t>natural coloring </a:t>
            </a:r>
            <a:r>
              <a:rPr lang="en-US" sz="1800" dirty="0"/>
              <a:t>from fruit or vegetable  extracts, to avoid artificial colors.</a:t>
            </a:r>
          </a:p>
          <a:p>
            <a:pPr algn="l"/>
            <a:r>
              <a:rPr lang="en-US" sz="1800" b="1" dirty="0">
                <a:solidFill>
                  <a:srgbClr val="FF0000"/>
                </a:solidFill>
              </a:rPr>
              <a:t>Clearly labelling </a:t>
            </a:r>
            <a:r>
              <a:rPr lang="en-US" sz="1800" dirty="0"/>
              <a:t>ingredients and nutritional  information for informed choices.</a:t>
            </a:r>
          </a:p>
          <a:p>
            <a:pPr algn="l"/>
            <a:r>
              <a:rPr lang="en-US" sz="1800" dirty="0"/>
              <a:t>Developing </a:t>
            </a:r>
            <a:r>
              <a:rPr lang="en-US" sz="1800" b="1" dirty="0">
                <a:solidFill>
                  <a:srgbClr val="FF0000"/>
                </a:solidFill>
              </a:rPr>
              <a:t>low-calorie</a:t>
            </a:r>
            <a:r>
              <a:rPr lang="en-US" sz="1800" dirty="0"/>
              <a:t> variants to cater to health-  conscious consumers.</a:t>
            </a:r>
          </a:p>
          <a:p>
            <a:pPr algn="l"/>
            <a:r>
              <a:rPr lang="en-US" sz="1800" dirty="0"/>
              <a:t>Combining energy benefits with </a:t>
            </a:r>
            <a:r>
              <a:rPr lang="en-US" sz="1800" b="1" dirty="0">
                <a:solidFill>
                  <a:srgbClr val="FF0000"/>
                </a:solidFill>
              </a:rPr>
              <a:t>hydration</a:t>
            </a:r>
            <a:r>
              <a:rPr lang="en-US" sz="1800" dirty="0"/>
              <a:t> to  promote overall wellness</a:t>
            </a:r>
          </a:p>
        </p:txBody>
      </p:sp>
    </p:spTree>
    <p:extLst>
      <p:ext uri="{BB962C8B-B14F-4D97-AF65-F5344CB8AC3E}">
        <p14:creationId xmlns:p14="http://schemas.microsoft.com/office/powerpoint/2010/main" val="3133524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7F741CED-D769-43F2-A048-7E81709E044C}"/>
              </a:ext>
            </a:extLst>
          </p:cNvPr>
          <p:cNvSpPr txBox="1">
            <a:spLocks/>
          </p:cNvSpPr>
          <p:nvPr/>
        </p:nvSpPr>
        <p:spPr>
          <a:xfrm>
            <a:off x="419288" y="563044"/>
            <a:ext cx="8622665" cy="320601"/>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L="12700">
              <a:spcBef>
                <a:spcPts val="100"/>
              </a:spcBef>
              <a:defRPr sz="2000" b="1" spc="-15">
                <a:solidFill>
                  <a:srgbClr val="34405E"/>
                </a:solidFill>
                <a:latin typeface="Verdana"/>
                <a:cs typeface="Verdana"/>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What immediate improvements can we bring to the product?</a:t>
            </a:r>
          </a:p>
        </p:txBody>
      </p:sp>
      <p:sp>
        <p:nvSpPr>
          <p:cNvPr id="10" name="object 7">
            <a:extLst>
              <a:ext uri="{FF2B5EF4-FFF2-40B4-BE49-F238E27FC236}">
                <a16:creationId xmlns:a16="http://schemas.microsoft.com/office/drawing/2014/main" id="{EDBAE3FD-D047-4600-A028-8908BE6BDCB7}"/>
              </a:ext>
            </a:extLst>
          </p:cNvPr>
          <p:cNvSpPr txBox="1"/>
          <p:nvPr/>
        </p:nvSpPr>
        <p:spPr>
          <a:xfrm>
            <a:off x="419287" y="999160"/>
            <a:ext cx="5887720" cy="513080"/>
          </a:xfrm>
          <a:prstGeom prst="rect">
            <a:avLst/>
          </a:prstGeom>
        </p:spPr>
        <p:txBody>
          <a:bodyPr vert="horz" wrap="square" lIns="0" tIns="12700" rIns="0" bIns="0" rtlCol="0">
            <a:spAutoFit/>
          </a:bodyPr>
          <a:lstStyle/>
          <a:p>
            <a:pPr marL="12700">
              <a:spcBef>
                <a:spcPts val="100"/>
              </a:spcBef>
              <a:tabLst>
                <a:tab pos="2219325" algn="l"/>
              </a:tabLst>
            </a:pPr>
            <a:r>
              <a:rPr sz="3200" i="1" spc="-55" dirty="0">
                <a:latin typeface="Verdana"/>
                <a:cs typeface="Verdana"/>
              </a:rPr>
              <a:t>F</a:t>
            </a:r>
            <a:r>
              <a:rPr sz="3200" i="1" spc="-560" dirty="0">
                <a:latin typeface="Verdana"/>
                <a:cs typeface="Verdana"/>
              </a:rPr>
              <a:t> </a:t>
            </a:r>
            <a:r>
              <a:rPr sz="3200" i="1" spc="-10" dirty="0">
                <a:latin typeface="Verdana"/>
                <a:cs typeface="Verdana"/>
              </a:rPr>
              <a:t>l</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75" dirty="0">
                <a:latin typeface="Verdana"/>
                <a:cs typeface="Verdana"/>
              </a:rPr>
              <a:t>v</a:t>
            </a:r>
            <a:r>
              <a:rPr sz="3200" i="1" spc="-560" dirty="0">
                <a:latin typeface="Verdana"/>
                <a:cs typeface="Verdana"/>
              </a:rPr>
              <a:t> </a:t>
            </a:r>
            <a:r>
              <a:rPr sz="3200" i="1" spc="150" dirty="0">
                <a:latin typeface="Verdana"/>
                <a:cs typeface="Verdana"/>
              </a:rPr>
              <a:t>o</a:t>
            </a:r>
            <a:r>
              <a:rPr sz="3200" i="1" spc="-560" dirty="0">
                <a:latin typeface="Verdana"/>
                <a:cs typeface="Verdana"/>
              </a:rPr>
              <a:t> </a:t>
            </a:r>
            <a:r>
              <a:rPr sz="3200" i="1" spc="60" dirty="0">
                <a:latin typeface="Verdana"/>
                <a:cs typeface="Verdana"/>
              </a:rPr>
              <a:t>u</a:t>
            </a:r>
            <a:r>
              <a:rPr sz="3200" i="1" spc="-560" dirty="0">
                <a:latin typeface="Verdana"/>
                <a:cs typeface="Verdana"/>
              </a:rPr>
              <a:t> </a:t>
            </a:r>
            <a:r>
              <a:rPr sz="3200" i="1" spc="25" dirty="0">
                <a:latin typeface="Verdana"/>
                <a:cs typeface="Verdana"/>
              </a:rPr>
              <a:t>r</a:t>
            </a:r>
            <a:r>
              <a:rPr sz="3200" i="1" dirty="0">
                <a:latin typeface="Verdana"/>
                <a:cs typeface="Verdana"/>
              </a:rPr>
              <a:t>	</a:t>
            </a:r>
            <a:r>
              <a:rPr sz="3200" i="1" spc="-95" dirty="0">
                <a:latin typeface="Verdana"/>
                <a:cs typeface="Verdana"/>
              </a:rPr>
              <a:t>E</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75" dirty="0">
                <a:latin typeface="Verdana"/>
                <a:cs typeface="Verdana"/>
              </a:rPr>
              <a:t>h</a:t>
            </a:r>
            <a:r>
              <a:rPr sz="3200" i="1" spc="-560" dirty="0">
                <a:latin typeface="Verdana"/>
                <a:cs typeface="Verdana"/>
              </a:rPr>
              <a:t> </a:t>
            </a:r>
            <a:r>
              <a:rPr sz="3200" i="1" spc="60" dirty="0">
                <a:latin typeface="Verdana"/>
                <a:cs typeface="Verdana"/>
              </a:rPr>
              <a:t>a</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365" dirty="0">
                <a:latin typeface="Verdana"/>
                <a:cs typeface="Verdana"/>
              </a:rPr>
              <a:t>c</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120" dirty="0">
                <a:latin typeface="Verdana"/>
                <a:cs typeface="Verdana"/>
              </a:rPr>
              <a:t>m</a:t>
            </a:r>
            <a:r>
              <a:rPr sz="3200" i="1" spc="-560" dirty="0">
                <a:latin typeface="Verdana"/>
                <a:cs typeface="Verdana"/>
              </a:rPr>
              <a:t> </a:t>
            </a:r>
            <a:r>
              <a:rPr sz="3200" i="1" spc="125" dirty="0">
                <a:latin typeface="Verdana"/>
                <a:cs typeface="Verdana"/>
              </a:rPr>
              <a:t>e</a:t>
            </a:r>
            <a:r>
              <a:rPr sz="3200" i="1" spc="-560" dirty="0">
                <a:latin typeface="Verdana"/>
                <a:cs typeface="Verdana"/>
              </a:rPr>
              <a:t> </a:t>
            </a:r>
            <a:r>
              <a:rPr sz="3200" i="1" spc="75" dirty="0">
                <a:latin typeface="Verdana"/>
                <a:cs typeface="Verdana"/>
              </a:rPr>
              <a:t>n</a:t>
            </a:r>
            <a:r>
              <a:rPr sz="3200" i="1" spc="-560" dirty="0">
                <a:latin typeface="Verdana"/>
                <a:cs typeface="Verdana"/>
              </a:rPr>
              <a:t> </a:t>
            </a:r>
            <a:r>
              <a:rPr sz="3200" i="1" spc="155" dirty="0">
                <a:latin typeface="Verdana"/>
                <a:cs typeface="Verdana"/>
              </a:rPr>
              <a:t>t</a:t>
            </a:r>
            <a:endParaRPr sz="3200" dirty="0">
              <a:latin typeface="Verdana"/>
              <a:cs typeface="Verdana"/>
            </a:endParaRPr>
          </a:p>
        </p:txBody>
      </p:sp>
      <p:sp>
        <p:nvSpPr>
          <p:cNvPr id="12" name="object 14">
            <a:extLst>
              <a:ext uri="{FF2B5EF4-FFF2-40B4-BE49-F238E27FC236}">
                <a16:creationId xmlns:a16="http://schemas.microsoft.com/office/drawing/2014/main" id="{B6B09E23-D41A-4A29-B6B0-98320995957C}"/>
              </a:ext>
            </a:extLst>
          </p:cNvPr>
          <p:cNvSpPr txBox="1"/>
          <p:nvPr/>
        </p:nvSpPr>
        <p:spPr>
          <a:xfrm>
            <a:off x="346671" y="1609785"/>
            <a:ext cx="4487545" cy="686341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pPr algn="l"/>
            <a:r>
              <a:rPr dirty="0"/>
              <a:t>Let's use </a:t>
            </a:r>
            <a:r>
              <a:rPr b="1" dirty="0">
                <a:solidFill>
                  <a:srgbClr val="FF0000"/>
                </a:solidFill>
              </a:rPr>
              <a:t>natural flavors </a:t>
            </a:r>
            <a:r>
              <a:rPr dirty="0"/>
              <a:t>to appeal to  consumers seeking natural ingredients.</a:t>
            </a:r>
            <a:endParaRPr lang="en-US" dirty="0"/>
          </a:p>
          <a:p>
            <a:pPr algn="l"/>
            <a:endParaRPr lang="en-US" dirty="0"/>
          </a:p>
          <a:p>
            <a:pPr algn="l"/>
            <a:r>
              <a:rPr lang="en-US" dirty="0"/>
              <a:t>Create </a:t>
            </a:r>
            <a:r>
              <a:rPr lang="en-US" b="1" dirty="0">
                <a:solidFill>
                  <a:srgbClr val="FF0000"/>
                </a:solidFill>
              </a:rPr>
              <a:t>unique flavors </a:t>
            </a:r>
            <a:r>
              <a:rPr lang="en-US" dirty="0"/>
              <a:t>to stand out in the  competitive market.</a:t>
            </a:r>
          </a:p>
          <a:p>
            <a:pPr algn="l"/>
            <a:endParaRPr lang="en-US" dirty="0"/>
          </a:p>
          <a:p>
            <a:pPr algn="l"/>
            <a:r>
              <a:rPr lang="en-US" dirty="0"/>
              <a:t>Offer </a:t>
            </a:r>
            <a:r>
              <a:rPr lang="en-US" b="1" dirty="0">
                <a:solidFill>
                  <a:srgbClr val="FF0000"/>
                </a:solidFill>
              </a:rPr>
              <a:t>low-sugar options </a:t>
            </a:r>
            <a:r>
              <a:rPr lang="en-US" dirty="0"/>
              <a:t>with sweeteners like  stevia or monk fruit.</a:t>
            </a:r>
          </a:p>
          <a:p>
            <a:pPr algn="l"/>
            <a:endParaRPr lang="en-US" dirty="0"/>
          </a:p>
          <a:p>
            <a:pPr algn="l"/>
            <a:r>
              <a:rPr lang="en-US" b="1" dirty="0">
                <a:solidFill>
                  <a:srgbClr val="FF0000"/>
                </a:solidFill>
              </a:rPr>
              <a:t>Adjust acidity </a:t>
            </a:r>
            <a:r>
              <a:rPr lang="en-US" dirty="0"/>
              <a:t>for a more balanced and  enjoyable taste.</a:t>
            </a:r>
          </a:p>
          <a:p>
            <a:pPr algn="l"/>
            <a:endParaRPr lang="en-US" dirty="0"/>
          </a:p>
          <a:p>
            <a:pPr algn="l"/>
            <a:r>
              <a:rPr lang="en-US" b="1" dirty="0">
                <a:solidFill>
                  <a:srgbClr val="FF0000"/>
                </a:solidFill>
              </a:rPr>
              <a:t>Use carbonation </a:t>
            </a:r>
            <a:r>
              <a:rPr lang="en-US" dirty="0"/>
              <a:t>in moderation for a  refreshing flavor experience.</a:t>
            </a:r>
          </a:p>
          <a:p>
            <a:endParaRPr dirty="0"/>
          </a:p>
        </p:txBody>
      </p:sp>
      <p:grpSp>
        <p:nvGrpSpPr>
          <p:cNvPr id="17" name="Group 16">
            <a:extLst>
              <a:ext uri="{FF2B5EF4-FFF2-40B4-BE49-F238E27FC236}">
                <a16:creationId xmlns:a16="http://schemas.microsoft.com/office/drawing/2014/main" id="{F5BC2E96-B460-2D81-79E3-42E332B22113}"/>
              </a:ext>
            </a:extLst>
          </p:cNvPr>
          <p:cNvGrpSpPr/>
          <p:nvPr/>
        </p:nvGrpSpPr>
        <p:grpSpPr>
          <a:xfrm>
            <a:off x="5090849" y="2149762"/>
            <a:ext cx="5863580" cy="4218943"/>
            <a:chOff x="5090849" y="2149762"/>
            <a:chExt cx="5863580" cy="4218943"/>
          </a:xfrm>
        </p:grpSpPr>
        <p:grpSp>
          <p:nvGrpSpPr>
            <p:cNvPr id="14" name="Group 13">
              <a:extLst>
                <a:ext uri="{FF2B5EF4-FFF2-40B4-BE49-F238E27FC236}">
                  <a16:creationId xmlns:a16="http://schemas.microsoft.com/office/drawing/2014/main" id="{6B0AD667-26A3-4E50-875D-5FBE698B2A29}"/>
                </a:ext>
              </a:extLst>
            </p:cNvPr>
            <p:cNvGrpSpPr/>
            <p:nvPr/>
          </p:nvGrpSpPr>
          <p:grpSpPr>
            <a:xfrm>
              <a:off x="5090849" y="2619027"/>
              <a:ext cx="4604423" cy="3398451"/>
              <a:chOff x="3909209" y="1974206"/>
              <a:chExt cx="4631337" cy="3266916"/>
            </a:xfrm>
          </p:grpSpPr>
          <p:pic>
            <p:nvPicPr>
              <p:cNvPr id="3" name="object 21">
                <a:extLst>
                  <a:ext uri="{FF2B5EF4-FFF2-40B4-BE49-F238E27FC236}">
                    <a16:creationId xmlns:a16="http://schemas.microsoft.com/office/drawing/2014/main" id="{2E74EF41-FBD6-44F1-8E4C-FB8EB70BE9E7}"/>
                  </a:ext>
                </a:extLst>
              </p:cNvPr>
              <p:cNvPicPr/>
              <p:nvPr/>
            </p:nvPicPr>
            <p:blipFill>
              <a:blip r:embed="rId2" cstate="print"/>
              <a:stretch>
                <a:fillRect/>
              </a:stretch>
            </p:blipFill>
            <p:spPr>
              <a:xfrm>
                <a:off x="3909209" y="1974206"/>
                <a:ext cx="4631337" cy="3266916"/>
              </a:xfrm>
              <a:prstGeom prst="rect">
                <a:avLst/>
              </a:prstGeom>
            </p:spPr>
          </p:pic>
          <p:sp>
            <p:nvSpPr>
              <p:cNvPr id="7" name="object 18">
                <a:extLst>
                  <a:ext uri="{FF2B5EF4-FFF2-40B4-BE49-F238E27FC236}">
                    <a16:creationId xmlns:a16="http://schemas.microsoft.com/office/drawing/2014/main" id="{E88CD113-66A2-4810-B06D-F560651B309A}"/>
                  </a:ext>
                </a:extLst>
              </p:cNvPr>
              <p:cNvSpPr txBox="1"/>
              <p:nvPr/>
            </p:nvSpPr>
            <p:spPr>
              <a:xfrm>
                <a:off x="4032234" y="4431157"/>
                <a:ext cx="1582375" cy="636663"/>
              </a:xfrm>
              <a:prstGeom prst="rect">
                <a:avLst/>
              </a:prstGeom>
            </p:spPr>
            <p:txBody>
              <a:bodyPr vert="horz" wrap="square" lIns="0" tIns="12065" rIns="0" bIns="0" rtlCol="0">
                <a:spAutoFit/>
              </a:bodyPr>
              <a:lstStyle/>
              <a:p>
                <a:pPr marL="631825" marR="5080" indent="-619760">
                  <a:lnSpc>
                    <a:spcPct val="116399"/>
                  </a:lnSpc>
                  <a:spcBef>
                    <a:spcPts val="95"/>
                  </a:spcBef>
                </a:pPr>
                <a:r>
                  <a:rPr sz="1250" b="1" spc="25" dirty="0"/>
                  <a:t>Wider</a:t>
                </a:r>
                <a:r>
                  <a:rPr sz="1250" b="1" spc="-70" dirty="0"/>
                  <a:t> </a:t>
                </a:r>
                <a:r>
                  <a:rPr sz="1250" b="1" spc="10" dirty="0"/>
                  <a:t>range</a:t>
                </a:r>
                <a:r>
                  <a:rPr sz="1250" b="1" spc="-70" dirty="0"/>
                  <a:t> </a:t>
                </a:r>
                <a:r>
                  <a:rPr sz="1250" b="1" spc="45" dirty="0"/>
                  <a:t>of</a:t>
                </a:r>
                <a:r>
                  <a:rPr sz="1250" b="1" spc="-70" dirty="0"/>
                  <a:t> </a:t>
                </a:r>
                <a:r>
                  <a:rPr sz="1250" b="1" spc="20" dirty="0"/>
                  <a:t>flavors </a:t>
                </a:r>
                <a:r>
                  <a:rPr sz="1250" b="1" spc="-330" dirty="0"/>
                  <a:t> </a:t>
                </a:r>
                <a:r>
                  <a:rPr sz="1250" b="1" spc="45" dirty="0"/>
                  <a:t>20.4%</a:t>
                </a:r>
                <a:endParaRPr sz="1250"/>
              </a:p>
            </p:txBody>
          </p:sp>
        </p:grpSp>
        <p:sp>
          <p:nvSpPr>
            <p:cNvPr id="11" name="object 19">
              <a:extLst>
                <a:ext uri="{FF2B5EF4-FFF2-40B4-BE49-F238E27FC236}">
                  <a16:creationId xmlns:a16="http://schemas.microsoft.com/office/drawing/2014/main" id="{DA1E489F-2022-9788-CEF6-61562E64743C}"/>
                </a:ext>
              </a:extLst>
            </p:cNvPr>
            <p:cNvSpPr txBox="1"/>
            <p:nvPr/>
          </p:nvSpPr>
          <p:spPr>
            <a:xfrm>
              <a:off x="5437057" y="2970255"/>
              <a:ext cx="1739900" cy="469265"/>
            </a:xfrm>
            <a:prstGeom prst="rect">
              <a:avLst/>
            </a:prstGeom>
          </p:spPr>
          <p:txBody>
            <a:bodyPr vert="horz" wrap="square" lIns="0" tIns="12065" rIns="0" bIns="0" rtlCol="0">
              <a:spAutoFit/>
            </a:bodyPr>
            <a:lstStyle/>
            <a:p>
              <a:pPr marL="645795" marR="5080" indent="-633730">
                <a:lnSpc>
                  <a:spcPct val="116399"/>
                </a:lnSpc>
                <a:spcBef>
                  <a:spcPts val="95"/>
                </a:spcBef>
              </a:pPr>
              <a:r>
                <a:rPr sz="1250" b="1" spc="85" dirty="0">
                  <a:latin typeface="Arial"/>
                  <a:cs typeface="Arial"/>
                </a:rPr>
                <a:t>H</a:t>
              </a:r>
              <a:r>
                <a:rPr sz="1250" b="1" spc="35" dirty="0">
                  <a:latin typeface="Arial"/>
                  <a:cs typeface="Arial"/>
                </a:rPr>
                <a:t>e</a:t>
              </a:r>
              <a:r>
                <a:rPr sz="1250" b="1" spc="15" dirty="0">
                  <a:latin typeface="Arial"/>
                  <a:cs typeface="Arial"/>
                </a:rPr>
                <a:t>a</a:t>
              </a:r>
              <a:r>
                <a:rPr sz="1250" b="1" spc="35" dirty="0">
                  <a:latin typeface="Arial"/>
                  <a:cs typeface="Arial"/>
                </a:rPr>
                <a:t>l</a:t>
              </a:r>
              <a:r>
                <a:rPr sz="1250" b="1" spc="105" dirty="0">
                  <a:latin typeface="Arial"/>
                  <a:cs typeface="Arial"/>
                </a:rPr>
                <a:t>t</a:t>
              </a:r>
              <a:r>
                <a:rPr sz="1250" b="1" spc="25" dirty="0">
                  <a:latin typeface="Arial"/>
                  <a:cs typeface="Arial"/>
                </a:rPr>
                <a:t>h</a:t>
              </a:r>
              <a:r>
                <a:rPr sz="1250" b="1" spc="10" dirty="0">
                  <a:latin typeface="Arial"/>
                  <a:cs typeface="Arial"/>
                </a:rPr>
                <a:t>i</a:t>
              </a:r>
              <a:r>
                <a:rPr sz="1250" b="1" spc="35" dirty="0">
                  <a:latin typeface="Arial"/>
                  <a:cs typeface="Arial"/>
                </a:rPr>
                <a:t>e</a:t>
              </a:r>
              <a:r>
                <a:rPr sz="1250" b="1" spc="45" dirty="0">
                  <a:latin typeface="Arial"/>
                  <a:cs typeface="Arial"/>
                </a:rPr>
                <a:t>r</a:t>
              </a:r>
              <a:r>
                <a:rPr sz="1250" b="1" spc="-50" dirty="0">
                  <a:latin typeface="Arial"/>
                  <a:cs typeface="Arial"/>
                </a:rPr>
                <a:t> </a:t>
              </a:r>
              <a:r>
                <a:rPr sz="1250" b="1" spc="15" dirty="0">
                  <a:latin typeface="Arial"/>
                  <a:cs typeface="Arial"/>
                </a:rPr>
                <a:t>a</a:t>
              </a:r>
              <a:r>
                <a:rPr sz="1250" b="1" spc="35" dirty="0">
                  <a:latin typeface="Arial"/>
                  <a:cs typeface="Arial"/>
                </a:rPr>
                <a:t>l</a:t>
              </a:r>
              <a:r>
                <a:rPr sz="1250" b="1" spc="105" dirty="0">
                  <a:latin typeface="Arial"/>
                  <a:cs typeface="Arial"/>
                </a:rPr>
                <a:t>t</a:t>
              </a:r>
              <a:r>
                <a:rPr sz="1250" b="1" spc="35" dirty="0">
                  <a:latin typeface="Arial"/>
                  <a:cs typeface="Arial"/>
                </a:rPr>
                <a:t>e</a:t>
              </a:r>
              <a:r>
                <a:rPr sz="1250" b="1" spc="40" dirty="0">
                  <a:latin typeface="Arial"/>
                  <a:cs typeface="Arial"/>
                </a:rPr>
                <a:t>r</a:t>
              </a:r>
              <a:r>
                <a:rPr sz="1250" b="1" spc="25" dirty="0">
                  <a:latin typeface="Arial"/>
                  <a:cs typeface="Arial"/>
                </a:rPr>
                <a:t>n</a:t>
              </a:r>
              <a:r>
                <a:rPr sz="1250" b="1" spc="15" dirty="0">
                  <a:latin typeface="Arial"/>
                  <a:cs typeface="Arial"/>
                </a:rPr>
                <a:t>a</a:t>
              </a:r>
              <a:r>
                <a:rPr sz="1250" b="1" spc="105" dirty="0">
                  <a:latin typeface="Arial"/>
                  <a:cs typeface="Arial"/>
                </a:rPr>
                <a:t>t</a:t>
              </a:r>
              <a:r>
                <a:rPr sz="1250" b="1" spc="10" dirty="0">
                  <a:latin typeface="Arial"/>
                  <a:cs typeface="Arial"/>
                </a:rPr>
                <a:t>i</a:t>
              </a:r>
              <a:r>
                <a:rPr sz="1250" b="1" spc="30" dirty="0">
                  <a:latin typeface="Arial"/>
                  <a:cs typeface="Arial"/>
                </a:rPr>
                <a:t>v</a:t>
              </a:r>
              <a:r>
                <a:rPr sz="1250" b="1" spc="35" dirty="0">
                  <a:latin typeface="Arial"/>
                  <a:cs typeface="Arial"/>
                </a:rPr>
                <a:t>e</a:t>
              </a:r>
              <a:r>
                <a:rPr sz="1250" b="1" spc="-50" dirty="0">
                  <a:latin typeface="Arial"/>
                  <a:cs typeface="Arial"/>
                </a:rPr>
                <a:t>s  </a:t>
              </a:r>
              <a:r>
                <a:rPr sz="1250" b="1" spc="-10" dirty="0">
                  <a:latin typeface="Arial"/>
                  <a:cs typeface="Arial"/>
                </a:rPr>
                <a:t>14.7%</a:t>
              </a:r>
              <a:endParaRPr sz="1250" dirty="0">
                <a:latin typeface="Arial"/>
                <a:cs typeface="Arial"/>
              </a:endParaRPr>
            </a:p>
          </p:txBody>
        </p:sp>
        <p:sp>
          <p:nvSpPr>
            <p:cNvPr id="13" name="object 20">
              <a:extLst>
                <a:ext uri="{FF2B5EF4-FFF2-40B4-BE49-F238E27FC236}">
                  <a16:creationId xmlns:a16="http://schemas.microsoft.com/office/drawing/2014/main" id="{092D14F7-D074-CE54-B2B2-EDC148683A1A}"/>
                </a:ext>
              </a:extLst>
            </p:cNvPr>
            <p:cNvSpPr txBox="1"/>
            <p:nvPr/>
          </p:nvSpPr>
          <p:spPr>
            <a:xfrm>
              <a:off x="7393060" y="2149762"/>
              <a:ext cx="479425" cy="469265"/>
            </a:xfrm>
            <a:prstGeom prst="rect">
              <a:avLst/>
            </a:prstGeom>
          </p:spPr>
          <p:txBody>
            <a:bodyPr vert="horz" wrap="square" lIns="0" tIns="12065" rIns="0" bIns="0" rtlCol="0">
              <a:spAutoFit/>
            </a:bodyPr>
            <a:lstStyle/>
            <a:p>
              <a:pPr marL="71755" marR="5080" indent="-59690">
                <a:lnSpc>
                  <a:spcPct val="116399"/>
                </a:lnSpc>
                <a:spcBef>
                  <a:spcPts val="95"/>
                </a:spcBef>
              </a:pPr>
              <a:r>
                <a:rPr sz="1250" b="1" dirty="0">
                  <a:latin typeface="Arial"/>
                  <a:cs typeface="Arial"/>
                </a:rPr>
                <a:t>O</a:t>
              </a:r>
              <a:r>
                <a:rPr sz="1250" b="1" spc="105" dirty="0">
                  <a:latin typeface="Arial"/>
                  <a:cs typeface="Arial"/>
                </a:rPr>
                <a:t>t</a:t>
              </a:r>
              <a:r>
                <a:rPr sz="1250" b="1" spc="25" dirty="0">
                  <a:latin typeface="Arial"/>
                  <a:cs typeface="Arial"/>
                </a:rPr>
                <a:t>h</a:t>
              </a:r>
              <a:r>
                <a:rPr sz="1250" b="1" spc="35" dirty="0">
                  <a:latin typeface="Arial"/>
                  <a:cs typeface="Arial"/>
                </a:rPr>
                <a:t>er  </a:t>
              </a:r>
              <a:r>
                <a:rPr sz="1250" b="1" spc="40" dirty="0">
                  <a:latin typeface="Arial"/>
                  <a:cs typeface="Arial"/>
                </a:rPr>
                <a:t>10%</a:t>
              </a:r>
              <a:endParaRPr sz="1250" dirty="0">
                <a:latin typeface="Arial"/>
                <a:cs typeface="Arial"/>
              </a:endParaRPr>
            </a:p>
          </p:txBody>
        </p:sp>
        <p:sp>
          <p:nvSpPr>
            <p:cNvPr id="15" name="object 16">
              <a:extLst>
                <a:ext uri="{FF2B5EF4-FFF2-40B4-BE49-F238E27FC236}">
                  <a16:creationId xmlns:a16="http://schemas.microsoft.com/office/drawing/2014/main" id="{3DCEC507-A30F-58C8-2F55-2D43EB257AA0}"/>
                </a:ext>
              </a:extLst>
            </p:cNvPr>
            <p:cNvSpPr txBox="1"/>
            <p:nvPr/>
          </p:nvSpPr>
          <p:spPr>
            <a:xfrm>
              <a:off x="9116740" y="2735622"/>
              <a:ext cx="1837689" cy="469265"/>
            </a:xfrm>
            <a:prstGeom prst="rect">
              <a:avLst/>
            </a:prstGeom>
          </p:spPr>
          <p:txBody>
            <a:bodyPr vert="horz" wrap="square" lIns="0" tIns="12065" rIns="0" bIns="0" rtlCol="0">
              <a:spAutoFit/>
            </a:bodyPr>
            <a:lstStyle/>
            <a:p>
              <a:pPr marL="746125" marR="5080" indent="-734060">
                <a:lnSpc>
                  <a:spcPct val="116399"/>
                </a:lnSpc>
                <a:spcBef>
                  <a:spcPts val="95"/>
                </a:spcBef>
              </a:pPr>
              <a:r>
                <a:rPr sz="1250" b="1" spc="15" dirty="0">
                  <a:latin typeface="Arial"/>
                  <a:cs typeface="Arial"/>
                </a:rPr>
                <a:t>Reduced</a:t>
              </a:r>
              <a:r>
                <a:rPr sz="1250" b="1" spc="-75" dirty="0">
                  <a:latin typeface="Arial"/>
                  <a:cs typeface="Arial"/>
                </a:rPr>
                <a:t> </a:t>
              </a:r>
              <a:r>
                <a:rPr sz="1250" b="1" spc="-15" dirty="0">
                  <a:latin typeface="Arial"/>
                  <a:cs typeface="Arial"/>
                </a:rPr>
                <a:t>sugar</a:t>
              </a:r>
              <a:r>
                <a:rPr sz="1250" b="1" spc="-70" dirty="0">
                  <a:latin typeface="Arial"/>
                  <a:cs typeface="Arial"/>
                </a:rPr>
                <a:t> </a:t>
              </a:r>
              <a:r>
                <a:rPr sz="1250" b="1" spc="45" dirty="0">
                  <a:latin typeface="Arial"/>
                  <a:cs typeface="Arial"/>
                </a:rPr>
                <a:t>content </a:t>
              </a:r>
              <a:r>
                <a:rPr sz="1250" b="1" spc="-330" dirty="0">
                  <a:latin typeface="Arial"/>
                  <a:cs typeface="Arial"/>
                </a:rPr>
                <a:t> </a:t>
              </a:r>
              <a:r>
                <a:rPr sz="1250" b="1" spc="65" dirty="0">
                  <a:latin typeface="Arial"/>
                  <a:cs typeface="Arial"/>
                </a:rPr>
                <a:t>30%</a:t>
              </a:r>
              <a:endParaRPr sz="1250" dirty="0">
                <a:latin typeface="Arial"/>
                <a:cs typeface="Arial"/>
              </a:endParaRPr>
            </a:p>
          </p:txBody>
        </p:sp>
        <p:sp>
          <p:nvSpPr>
            <p:cNvPr id="16" name="object 17">
              <a:extLst>
                <a:ext uri="{FF2B5EF4-FFF2-40B4-BE49-F238E27FC236}">
                  <a16:creationId xmlns:a16="http://schemas.microsoft.com/office/drawing/2014/main" id="{C5454373-73EF-3448-0A30-07B3B72C3BB8}"/>
                </a:ext>
              </a:extLst>
            </p:cNvPr>
            <p:cNvSpPr txBox="1"/>
            <p:nvPr/>
          </p:nvSpPr>
          <p:spPr>
            <a:xfrm>
              <a:off x="8968290" y="5899440"/>
              <a:ext cx="1967230" cy="469265"/>
            </a:xfrm>
            <a:prstGeom prst="rect">
              <a:avLst/>
            </a:prstGeom>
          </p:spPr>
          <p:txBody>
            <a:bodyPr vert="horz" wrap="square" lIns="0" tIns="12065" rIns="0" bIns="0" rtlCol="0">
              <a:spAutoFit/>
            </a:bodyPr>
            <a:lstStyle/>
            <a:p>
              <a:pPr marL="821055" marR="5080" indent="-808990">
                <a:lnSpc>
                  <a:spcPct val="116399"/>
                </a:lnSpc>
                <a:spcBef>
                  <a:spcPts val="95"/>
                </a:spcBef>
              </a:pPr>
              <a:r>
                <a:rPr sz="1250" b="1" spc="55" dirty="0">
                  <a:latin typeface="Arial"/>
                  <a:cs typeface="Arial"/>
                </a:rPr>
                <a:t>More</a:t>
              </a:r>
              <a:r>
                <a:rPr sz="1250" b="1" spc="-85" dirty="0">
                  <a:latin typeface="Arial"/>
                  <a:cs typeface="Arial"/>
                </a:rPr>
                <a:t> </a:t>
              </a:r>
              <a:r>
                <a:rPr sz="1250" b="1" spc="35" dirty="0">
                  <a:latin typeface="Arial"/>
                  <a:cs typeface="Arial"/>
                </a:rPr>
                <a:t>natural</a:t>
              </a:r>
              <a:r>
                <a:rPr sz="1250" b="1" spc="-80" dirty="0">
                  <a:latin typeface="Arial"/>
                  <a:cs typeface="Arial"/>
                </a:rPr>
                <a:t> </a:t>
              </a:r>
              <a:r>
                <a:rPr sz="1250" b="1" spc="20" dirty="0">
                  <a:latin typeface="Arial"/>
                  <a:cs typeface="Arial"/>
                </a:rPr>
                <a:t>ingredients </a:t>
              </a:r>
              <a:r>
                <a:rPr sz="1250" b="1" spc="-335" dirty="0">
                  <a:latin typeface="Arial"/>
                  <a:cs typeface="Arial"/>
                </a:rPr>
                <a:t> </a:t>
              </a:r>
              <a:r>
                <a:rPr sz="1250" b="1" spc="10" dirty="0">
                  <a:latin typeface="Arial"/>
                  <a:cs typeface="Arial"/>
                </a:rPr>
                <a:t>25%</a:t>
              </a:r>
              <a:endParaRPr sz="1250" dirty="0">
                <a:latin typeface="Arial"/>
                <a:cs typeface="Arial"/>
              </a:endParaRPr>
            </a:p>
          </p:txBody>
        </p:sp>
      </p:grpSp>
    </p:spTree>
    <p:extLst>
      <p:ext uri="{BB962C8B-B14F-4D97-AF65-F5344CB8AC3E}">
        <p14:creationId xmlns:p14="http://schemas.microsoft.com/office/powerpoint/2010/main" val="981696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DBD9611E-6192-468C-9B77-209E5A7409B3}"/>
              </a:ext>
            </a:extLst>
          </p:cNvPr>
          <p:cNvSpPr txBox="1"/>
          <p:nvPr/>
        </p:nvSpPr>
        <p:spPr>
          <a:xfrm>
            <a:off x="366534" y="292671"/>
            <a:ext cx="8622665" cy="33020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L="12700">
              <a:spcBef>
                <a:spcPts val="100"/>
              </a:spcBef>
              <a:defRPr sz="2000" b="1" spc="-15">
                <a:solidFill>
                  <a:srgbClr val="34405E"/>
                </a:solidFill>
                <a:latin typeface="Verdana"/>
                <a:cs typeface="Verdana"/>
              </a:defRPr>
            </a:lvl1pPr>
          </a:lstStyle>
          <a:p>
            <a:r>
              <a:rPr dirty="0"/>
              <a:t>What immediate improvements can we bring to the product?</a:t>
            </a:r>
          </a:p>
        </p:txBody>
      </p:sp>
      <p:sp>
        <p:nvSpPr>
          <p:cNvPr id="3" name="object 7">
            <a:extLst>
              <a:ext uri="{FF2B5EF4-FFF2-40B4-BE49-F238E27FC236}">
                <a16:creationId xmlns:a16="http://schemas.microsoft.com/office/drawing/2014/main" id="{E402AB64-2B4F-4621-A67C-B68C3E843478}"/>
              </a:ext>
            </a:extLst>
          </p:cNvPr>
          <p:cNvSpPr txBox="1">
            <a:spLocks/>
          </p:cNvSpPr>
          <p:nvPr/>
        </p:nvSpPr>
        <p:spPr>
          <a:xfrm>
            <a:off x="366533" y="818821"/>
            <a:ext cx="6073140" cy="51308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tabLst>
                <a:tab pos="1797050" algn="l"/>
              </a:tabLst>
            </a:pPr>
            <a:r>
              <a:rPr lang="pt-BR" sz="3200" i="1" spc="-50" dirty="0">
                <a:latin typeface="Verdana"/>
                <a:cs typeface="Verdana"/>
              </a:rPr>
              <a:t>B</a:t>
            </a:r>
            <a:r>
              <a:rPr lang="pt-BR" sz="3200" i="1" spc="-560" dirty="0">
                <a:latin typeface="Verdana"/>
                <a:cs typeface="Verdana"/>
              </a:rPr>
              <a:t> </a:t>
            </a:r>
            <a:r>
              <a:rPr lang="pt-BR" sz="3200" i="1" spc="25" dirty="0">
                <a:latin typeface="Verdana"/>
                <a:cs typeface="Verdana"/>
              </a:rPr>
              <a:t>r</a:t>
            </a:r>
            <a:r>
              <a:rPr lang="pt-BR" sz="3200" i="1" spc="-560" dirty="0">
                <a:latin typeface="Verdana"/>
                <a:cs typeface="Verdana"/>
              </a:rPr>
              <a:t> </a:t>
            </a:r>
            <a:r>
              <a:rPr lang="pt-BR" sz="3200" i="1" spc="60" dirty="0">
                <a:latin typeface="Verdana"/>
                <a:cs typeface="Verdana"/>
              </a:rPr>
              <a:t>a</a:t>
            </a:r>
            <a:r>
              <a:rPr lang="pt-BR" sz="3200" i="1" spc="-560" dirty="0">
                <a:latin typeface="Verdana"/>
                <a:cs typeface="Verdana"/>
              </a:rPr>
              <a:t> </a:t>
            </a:r>
            <a:r>
              <a:rPr lang="pt-BR" sz="3200" i="1" spc="75" dirty="0">
                <a:latin typeface="Verdana"/>
                <a:cs typeface="Verdana"/>
              </a:rPr>
              <a:t>n</a:t>
            </a:r>
            <a:r>
              <a:rPr lang="pt-BR" sz="3200" i="1" spc="-560" dirty="0">
                <a:latin typeface="Verdana"/>
                <a:cs typeface="Verdana"/>
              </a:rPr>
              <a:t> </a:t>
            </a:r>
            <a:r>
              <a:rPr lang="pt-BR" sz="3200" i="1" spc="220" dirty="0">
                <a:latin typeface="Verdana"/>
                <a:cs typeface="Verdana"/>
              </a:rPr>
              <a:t>d</a:t>
            </a:r>
            <a:r>
              <a:rPr lang="pt-BR" sz="3200" i="1" dirty="0">
                <a:latin typeface="Verdana"/>
                <a:cs typeface="Verdana"/>
              </a:rPr>
              <a:t>	</a:t>
            </a:r>
            <a:r>
              <a:rPr lang="pt-BR" sz="3200" i="1" spc="380" dirty="0">
                <a:latin typeface="Verdana"/>
                <a:cs typeface="Verdana"/>
              </a:rPr>
              <a:t>C</a:t>
            </a:r>
            <a:r>
              <a:rPr lang="pt-BR" sz="3200" i="1" spc="-560" dirty="0">
                <a:latin typeface="Verdana"/>
                <a:cs typeface="Verdana"/>
              </a:rPr>
              <a:t> </a:t>
            </a:r>
            <a:r>
              <a:rPr lang="pt-BR" sz="3200" i="1" spc="150" dirty="0">
                <a:latin typeface="Verdana"/>
                <a:cs typeface="Verdana"/>
              </a:rPr>
              <a:t>o</a:t>
            </a:r>
            <a:r>
              <a:rPr lang="pt-BR" sz="3200" i="1" spc="-560" dirty="0">
                <a:latin typeface="Verdana"/>
                <a:cs typeface="Verdana"/>
              </a:rPr>
              <a:t> </a:t>
            </a:r>
            <a:r>
              <a:rPr lang="pt-BR" sz="3200" i="1" spc="120" dirty="0">
                <a:latin typeface="Verdana"/>
                <a:cs typeface="Verdana"/>
              </a:rPr>
              <a:t>m</a:t>
            </a:r>
            <a:r>
              <a:rPr lang="pt-BR" sz="3200" i="1" spc="-560" dirty="0">
                <a:latin typeface="Verdana"/>
                <a:cs typeface="Verdana"/>
              </a:rPr>
              <a:t> </a:t>
            </a:r>
            <a:r>
              <a:rPr lang="pt-BR" sz="3200" i="1" spc="120" dirty="0">
                <a:latin typeface="Verdana"/>
                <a:cs typeface="Verdana"/>
              </a:rPr>
              <a:t>m</a:t>
            </a:r>
            <a:r>
              <a:rPr lang="pt-BR" sz="3200" i="1" spc="-560" dirty="0">
                <a:latin typeface="Verdana"/>
                <a:cs typeface="Verdana"/>
              </a:rPr>
              <a:t> </a:t>
            </a:r>
            <a:r>
              <a:rPr lang="pt-BR" sz="3200" i="1" spc="60" dirty="0">
                <a:latin typeface="Verdana"/>
                <a:cs typeface="Verdana"/>
              </a:rPr>
              <a:t>u</a:t>
            </a:r>
            <a:r>
              <a:rPr lang="pt-BR" sz="3200" i="1" spc="-560" dirty="0">
                <a:latin typeface="Verdana"/>
                <a:cs typeface="Verdana"/>
              </a:rPr>
              <a:t> </a:t>
            </a:r>
            <a:r>
              <a:rPr lang="pt-BR" sz="3200" i="1" spc="75" dirty="0">
                <a:latin typeface="Verdana"/>
                <a:cs typeface="Verdana"/>
              </a:rPr>
              <a:t>n</a:t>
            </a:r>
            <a:r>
              <a:rPr lang="pt-BR" sz="3200" i="1" spc="-560" dirty="0">
                <a:latin typeface="Verdana"/>
                <a:cs typeface="Verdana"/>
              </a:rPr>
              <a:t> </a:t>
            </a:r>
            <a:r>
              <a:rPr lang="pt-BR" sz="3200" i="1" spc="-15" dirty="0">
                <a:latin typeface="Verdana"/>
                <a:cs typeface="Verdana"/>
              </a:rPr>
              <a:t>i</a:t>
            </a:r>
            <a:r>
              <a:rPr lang="pt-BR" sz="3200" i="1" spc="-560" dirty="0">
                <a:latin typeface="Verdana"/>
                <a:cs typeface="Verdana"/>
              </a:rPr>
              <a:t> </a:t>
            </a:r>
            <a:r>
              <a:rPr lang="pt-BR" sz="3200" i="1" spc="365" dirty="0">
                <a:latin typeface="Verdana"/>
                <a:cs typeface="Verdana"/>
              </a:rPr>
              <a:t>c</a:t>
            </a:r>
            <a:r>
              <a:rPr lang="pt-BR" sz="3200" i="1" spc="-560" dirty="0">
                <a:latin typeface="Verdana"/>
                <a:cs typeface="Verdana"/>
              </a:rPr>
              <a:t> </a:t>
            </a:r>
            <a:r>
              <a:rPr lang="pt-BR" sz="3200" i="1" spc="60" dirty="0">
                <a:latin typeface="Verdana"/>
                <a:cs typeface="Verdana"/>
              </a:rPr>
              <a:t>a</a:t>
            </a:r>
            <a:r>
              <a:rPr lang="pt-BR" sz="3200" i="1" spc="-560" dirty="0">
                <a:latin typeface="Verdana"/>
                <a:cs typeface="Verdana"/>
              </a:rPr>
              <a:t> </a:t>
            </a:r>
            <a:r>
              <a:rPr lang="pt-BR" sz="3200" i="1" spc="155" dirty="0">
                <a:latin typeface="Verdana"/>
                <a:cs typeface="Verdana"/>
              </a:rPr>
              <a:t>t</a:t>
            </a:r>
            <a:r>
              <a:rPr lang="pt-BR" sz="3200" i="1" spc="-560" dirty="0">
                <a:latin typeface="Verdana"/>
                <a:cs typeface="Verdana"/>
              </a:rPr>
              <a:t> </a:t>
            </a:r>
            <a:r>
              <a:rPr lang="pt-BR" sz="3200" i="1" spc="-15" dirty="0">
                <a:latin typeface="Verdana"/>
                <a:cs typeface="Verdana"/>
              </a:rPr>
              <a:t>i</a:t>
            </a:r>
            <a:r>
              <a:rPr lang="pt-BR" sz="3200" i="1" spc="-560" dirty="0">
                <a:latin typeface="Verdana"/>
                <a:cs typeface="Verdana"/>
              </a:rPr>
              <a:t> </a:t>
            </a:r>
            <a:r>
              <a:rPr lang="pt-BR" sz="3200" i="1" spc="150" dirty="0">
                <a:latin typeface="Verdana"/>
                <a:cs typeface="Verdana"/>
              </a:rPr>
              <a:t>o</a:t>
            </a:r>
            <a:r>
              <a:rPr lang="pt-BR" sz="3200" i="1" spc="-560" dirty="0">
                <a:latin typeface="Verdana"/>
                <a:cs typeface="Verdana"/>
              </a:rPr>
              <a:t> </a:t>
            </a:r>
            <a:r>
              <a:rPr lang="pt-BR" sz="3200" i="1" spc="75" dirty="0">
                <a:latin typeface="Verdana"/>
                <a:cs typeface="Verdana"/>
              </a:rPr>
              <a:t>n</a:t>
            </a:r>
            <a:endParaRPr lang="pt-BR" sz="3200" dirty="0">
              <a:latin typeface="Verdana"/>
              <a:cs typeface="Verdana"/>
            </a:endParaRPr>
          </a:p>
        </p:txBody>
      </p:sp>
      <p:sp>
        <p:nvSpPr>
          <p:cNvPr id="4" name="object 17">
            <a:extLst>
              <a:ext uri="{FF2B5EF4-FFF2-40B4-BE49-F238E27FC236}">
                <a16:creationId xmlns:a16="http://schemas.microsoft.com/office/drawing/2014/main" id="{5963A610-9448-4813-9F9C-7A09503D7A46}"/>
              </a:ext>
            </a:extLst>
          </p:cNvPr>
          <p:cNvSpPr txBox="1"/>
          <p:nvPr/>
        </p:nvSpPr>
        <p:spPr>
          <a:xfrm>
            <a:off x="366533" y="1544988"/>
            <a:ext cx="6266944" cy="6463308"/>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pPr algn="l"/>
            <a:r>
              <a:rPr sz="1800" dirty="0"/>
              <a:t>Let's clarify our </a:t>
            </a:r>
            <a:r>
              <a:rPr sz="1800" b="1" dirty="0">
                <a:solidFill>
                  <a:srgbClr val="FF0000"/>
                </a:solidFill>
              </a:rPr>
              <a:t>brand identity </a:t>
            </a:r>
            <a:r>
              <a:rPr sz="1800" dirty="0"/>
              <a:t>and values, communicating what sets us</a:t>
            </a:r>
            <a:r>
              <a:rPr lang="en-US" sz="1800" dirty="0"/>
              <a:t> </a:t>
            </a:r>
            <a:r>
              <a:rPr sz="1800" dirty="0"/>
              <a:t>apart and what we want to stand for.</a:t>
            </a:r>
            <a:endParaRPr lang="en-US" sz="1800" dirty="0"/>
          </a:p>
          <a:p>
            <a:pPr algn="l"/>
            <a:endParaRPr sz="1800" dirty="0"/>
          </a:p>
          <a:p>
            <a:pPr algn="l"/>
            <a:r>
              <a:rPr sz="1800" dirty="0"/>
              <a:t>Craft a strong and concise </a:t>
            </a:r>
            <a:r>
              <a:rPr sz="1800" b="1" dirty="0">
                <a:solidFill>
                  <a:srgbClr val="FF0000"/>
                </a:solidFill>
              </a:rPr>
              <a:t>brand message </a:t>
            </a:r>
            <a:r>
              <a:rPr sz="1800" dirty="0"/>
              <a:t>that resonates with our target  audience and leaves a lasting impression.</a:t>
            </a:r>
            <a:endParaRPr lang="en-US" sz="1800" dirty="0"/>
          </a:p>
          <a:p>
            <a:pPr algn="l"/>
            <a:endParaRPr sz="1800" dirty="0"/>
          </a:p>
          <a:p>
            <a:pPr algn="l"/>
            <a:r>
              <a:rPr sz="1800" dirty="0"/>
              <a:t>Consistency is vital; maintain the </a:t>
            </a:r>
            <a:r>
              <a:rPr sz="1800" b="1" dirty="0">
                <a:solidFill>
                  <a:srgbClr val="FF0000"/>
                </a:solidFill>
              </a:rPr>
              <a:t>same message </a:t>
            </a:r>
            <a:r>
              <a:rPr sz="1800" dirty="0"/>
              <a:t>across all marketing  channels, including our website, social media, advertising, and  packaging, to build recognition and trust.</a:t>
            </a:r>
            <a:endParaRPr lang="en-US" sz="1800" dirty="0"/>
          </a:p>
          <a:p>
            <a:pPr algn="l"/>
            <a:endParaRPr sz="1800" dirty="0"/>
          </a:p>
          <a:p>
            <a:pPr algn="l"/>
            <a:r>
              <a:rPr sz="1800" dirty="0"/>
              <a:t>Embrace authenticity and </a:t>
            </a:r>
            <a:r>
              <a:rPr sz="1800" b="1" dirty="0">
                <a:solidFill>
                  <a:srgbClr val="FF0000"/>
                </a:solidFill>
              </a:rPr>
              <a:t>transparency</a:t>
            </a:r>
            <a:r>
              <a:rPr sz="1800" dirty="0"/>
              <a:t> in our communications to build  trust with customers and showcase our genuine brand values.</a:t>
            </a:r>
            <a:endParaRPr lang="en-US" sz="1800" dirty="0"/>
          </a:p>
          <a:p>
            <a:pPr algn="l"/>
            <a:endParaRPr sz="1800" dirty="0"/>
          </a:p>
          <a:p>
            <a:pPr algn="l"/>
            <a:r>
              <a:rPr sz="1800" b="1" dirty="0">
                <a:solidFill>
                  <a:srgbClr val="FF0000"/>
                </a:solidFill>
              </a:rPr>
              <a:t>Engage actively </a:t>
            </a:r>
            <a:r>
              <a:rPr sz="1800" dirty="0"/>
              <a:t>with our audience on social media, online forums, and in-  person interactions to forge meaningful relationships and gain valuable  insights into their needs and preferences. This will help us better serve  and connect with our customers.</a:t>
            </a:r>
          </a:p>
        </p:txBody>
      </p:sp>
      <p:grpSp>
        <p:nvGrpSpPr>
          <p:cNvPr id="5" name="Group 4">
            <a:extLst>
              <a:ext uri="{FF2B5EF4-FFF2-40B4-BE49-F238E27FC236}">
                <a16:creationId xmlns:a16="http://schemas.microsoft.com/office/drawing/2014/main" id="{CF435648-CF42-4670-9B4F-72B5CF6CF3E9}"/>
              </a:ext>
            </a:extLst>
          </p:cNvPr>
          <p:cNvGrpSpPr/>
          <p:nvPr/>
        </p:nvGrpSpPr>
        <p:grpSpPr>
          <a:xfrm>
            <a:off x="6988238" y="1115927"/>
            <a:ext cx="3805354" cy="5602370"/>
            <a:chOff x="9766773" y="1698744"/>
            <a:chExt cx="4391025" cy="5602370"/>
          </a:xfrm>
        </p:grpSpPr>
        <p:pic>
          <p:nvPicPr>
            <p:cNvPr id="6" name="object 14">
              <a:extLst>
                <a:ext uri="{FF2B5EF4-FFF2-40B4-BE49-F238E27FC236}">
                  <a16:creationId xmlns:a16="http://schemas.microsoft.com/office/drawing/2014/main" id="{CD567D7F-EF6C-4817-B50C-FB51338E6652}"/>
                </a:ext>
              </a:extLst>
            </p:cNvPr>
            <p:cNvPicPr/>
            <p:nvPr/>
          </p:nvPicPr>
          <p:blipFill>
            <a:blip r:embed="rId2" cstate="print"/>
            <a:stretch>
              <a:fillRect/>
            </a:stretch>
          </p:blipFill>
          <p:spPr>
            <a:xfrm>
              <a:off x="9766773" y="3046502"/>
              <a:ext cx="4391025" cy="619124"/>
            </a:xfrm>
            <a:prstGeom prst="rect">
              <a:avLst/>
            </a:prstGeom>
          </p:spPr>
        </p:pic>
        <p:pic>
          <p:nvPicPr>
            <p:cNvPr id="7" name="object 15">
              <a:extLst>
                <a:ext uri="{FF2B5EF4-FFF2-40B4-BE49-F238E27FC236}">
                  <a16:creationId xmlns:a16="http://schemas.microsoft.com/office/drawing/2014/main" id="{7D914817-EDCA-4B34-9171-5951F83E7794}"/>
                </a:ext>
              </a:extLst>
            </p:cNvPr>
            <p:cNvPicPr/>
            <p:nvPr/>
          </p:nvPicPr>
          <p:blipFill>
            <a:blip r:embed="rId3" cstate="print"/>
            <a:stretch>
              <a:fillRect/>
            </a:stretch>
          </p:blipFill>
          <p:spPr>
            <a:xfrm>
              <a:off x="9766773" y="1698744"/>
              <a:ext cx="4391024" cy="609599"/>
            </a:xfrm>
            <a:prstGeom prst="rect">
              <a:avLst/>
            </a:prstGeom>
          </p:spPr>
        </p:pic>
        <p:grpSp>
          <p:nvGrpSpPr>
            <p:cNvPr id="8" name="object 19">
              <a:extLst>
                <a:ext uri="{FF2B5EF4-FFF2-40B4-BE49-F238E27FC236}">
                  <a16:creationId xmlns:a16="http://schemas.microsoft.com/office/drawing/2014/main" id="{5C7FD296-45DE-4123-9FA8-F67C8C570163}"/>
                </a:ext>
              </a:extLst>
            </p:cNvPr>
            <p:cNvGrpSpPr/>
            <p:nvPr/>
          </p:nvGrpSpPr>
          <p:grpSpPr>
            <a:xfrm>
              <a:off x="10521983" y="3557789"/>
              <a:ext cx="3022600" cy="3743325"/>
              <a:chOff x="10521983" y="3557789"/>
              <a:chExt cx="3022600" cy="3743325"/>
            </a:xfrm>
          </p:grpSpPr>
          <p:sp>
            <p:nvSpPr>
              <p:cNvPr id="9" name="object 20">
                <a:extLst>
                  <a:ext uri="{FF2B5EF4-FFF2-40B4-BE49-F238E27FC236}">
                    <a16:creationId xmlns:a16="http://schemas.microsoft.com/office/drawing/2014/main" id="{843AC8B3-AAB4-4BF1-B9AF-182C504E3FE7}"/>
                  </a:ext>
                </a:extLst>
              </p:cNvPr>
              <p:cNvSpPr/>
              <p:nvPr/>
            </p:nvSpPr>
            <p:spPr>
              <a:xfrm>
                <a:off x="10521983" y="4303454"/>
                <a:ext cx="3022600" cy="2997200"/>
              </a:xfrm>
              <a:custGeom>
                <a:avLst/>
                <a:gdLst/>
                <a:ahLst/>
                <a:cxnLst/>
                <a:rect l="l" t="t" r="r" b="b"/>
                <a:pathLst>
                  <a:path w="3022600" h="2997200">
                    <a:moveTo>
                      <a:pt x="1838240" y="2971799"/>
                    </a:moveTo>
                    <a:lnTo>
                      <a:pt x="1183898" y="2971799"/>
                    </a:lnTo>
                    <a:lnTo>
                      <a:pt x="1007578" y="2920999"/>
                    </a:lnTo>
                    <a:lnTo>
                      <a:pt x="964927" y="2895599"/>
                    </a:lnTo>
                    <a:lnTo>
                      <a:pt x="881497" y="2870199"/>
                    </a:lnTo>
                    <a:lnTo>
                      <a:pt x="840761" y="2844799"/>
                    </a:lnTo>
                    <a:lnTo>
                      <a:pt x="800708" y="2832099"/>
                    </a:lnTo>
                    <a:lnTo>
                      <a:pt x="761359" y="2806699"/>
                    </a:lnTo>
                    <a:lnTo>
                      <a:pt x="722737" y="2781299"/>
                    </a:lnTo>
                    <a:lnTo>
                      <a:pt x="684865" y="2755899"/>
                    </a:lnTo>
                    <a:lnTo>
                      <a:pt x="647763" y="2730499"/>
                    </a:lnTo>
                    <a:lnTo>
                      <a:pt x="611454" y="2705099"/>
                    </a:lnTo>
                    <a:lnTo>
                      <a:pt x="575960" y="2679699"/>
                    </a:lnTo>
                    <a:lnTo>
                      <a:pt x="541304" y="2654299"/>
                    </a:lnTo>
                    <a:lnTo>
                      <a:pt x="507508" y="2616199"/>
                    </a:lnTo>
                    <a:lnTo>
                      <a:pt x="474593" y="2590799"/>
                    </a:lnTo>
                    <a:lnTo>
                      <a:pt x="442582" y="2565399"/>
                    </a:lnTo>
                    <a:lnTo>
                      <a:pt x="411496" y="2527299"/>
                    </a:lnTo>
                    <a:lnTo>
                      <a:pt x="381359" y="2501899"/>
                    </a:lnTo>
                    <a:lnTo>
                      <a:pt x="352192" y="2463799"/>
                    </a:lnTo>
                    <a:lnTo>
                      <a:pt x="324017" y="2425699"/>
                    </a:lnTo>
                    <a:lnTo>
                      <a:pt x="296857" y="2387599"/>
                    </a:lnTo>
                    <a:lnTo>
                      <a:pt x="270733" y="2349499"/>
                    </a:lnTo>
                    <a:lnTo>
                      <a:pt x="245668" y="2324099"/>
                    </a:lnTo>
                    <a:lnTo>
                      <a:pt x="221683" y="2285999"/>
                    </a:lnTo>
                    <a:lnTo>
                      <a:pt x="198802" y="2247899"/>
                    </a:lnTo>
                    <a:lnTo>
                      <a:pt x="177045" y="2197099"/>
                    </a:lnTo>
                    <a:lnTo>
                      <a:pt x="156436" y="2158999"/>
                    </a:lnTo>
                    <a:lnTo>
                      <a:pt x="136996" y="2120899"/>
                    </a:lnTo>
                    <a:lnTo>
                      <a:pt x="118747" y="2082799"/>
                    </a:lnTo>
                    <a:lnTo>
                      <a:pt x="101712" y="2044699"/>
                    </a:lnTo>
                    <a:lnTo>
                      <a:pt x="85912" y="1993899"/>
                    </a:lnTo>
                    <a:lnTo>
                      <a:pt x="71371" y="1955799"/>
                    </a:lnTo>
                    <a:lnTo>
                      <a:pt x="58109" y="1904999"/>
                    </a:lnTo>
                    <a:lnTo>
                      <a:pt x="46149" y="1866899"/>
                    </a:lnTo>
                    <a:lnTo>
                      <a:pt x="35513" y="1816099"/>
                    </a:lnTo>
                    <a:lnTo>
                      <a:pt x="26224" y="1777999"/>
                    </a:lnTo>
                    <a:lnTo>
                      <a:pt x="18303" y="1727199"/>
                    </a:lnTo>
                    <a:lnTo>
                      <a:pt x="11773" y="1676399"/>
                    </a:lnTo>
                    <a:lnTo>
                      <a:pt x="6655" y="1638299"/>
                    </a:lnTo>
                    <a:lnTo>
                      <a:pt x="2972" y="1587499"/>
                    </a:lnTo>
                    <a:lnTo>
                      <a:pt x="746" y="1536699"/>
                    </a:lnTo>
                    <a:lnTo>
                      <a:pt x="0" y="1498599"/>
                    </a:lnTo>
                    <a:lnTo>
                      <a:pt x="746" y="1447799"/>
                    </a:lnTo>
                    <a:lnTo>
                      <a:pt x="2972" y="1396999"/>
                    </a:lnTo>
                    <a:lnTo>
                      <a:pt x="6655" y="1346199"/>
                    </a:lnTo>
                    <a:lnTo>
                      <a:pt x="11773" y="1308099"/>
                    </a:lnTo>
                    <a:lnTo>
                      <a:pt x="18303" y="1257299"/>
                    </a:lnTo>
                    <a:lnTo>
                      <a:pt x="26224" y="1206499"/>
                    </a:lnTo>
                    <a:lnTo>
                      <a:pt x="35513" y="1168399"/>
                    </a:lnTo>
                    <a:lnTo>
                      <a:pt x="46149" y="1117599"/>
                    </a:lnTo>
                    <a:lnTo>
                      <a:pt x="58109" y="1079499"/>
                    </a:lnTo>
                    <a:lnTo>
                      <a:pt x="71371" y="1028699"/>
                    </a:lnTo>
                    <a:lnTo>
                      <a:pt x="85912" y="990599"/>
                    </a:lnTo>
                    <a:lnTo>
                      <a:pt x="101712" y="952499"/>
                    </a:lnTo>
                    <a:lnTo>
                      <a:pt x="118747" y="901699"/>
                    </a:lnTo>
                    <a:lnTo>
                      <a:pt x="136996" y="863599"/>
                    </a:lnTo>
                    <a:lnTo>
                      <a:pt x="156436" y="825499"/>
                    </a:lnTo>
                    <a:lnTo>
                      <a:pt x="177045" y="787399"/>
                    </a:lnTo>
                    <a:lnTo>
                      <a:pt x="198802" y="736599"/>
                    </a:lnTo>
                    <a:lnTo>
                      <a:pt x="221683" y="698499"/>
                    </a:lnTo>
                    <a:lnTo>
                      <a:pt x="245668" y="660399"/>
                    </a:lnTo>
                    <a:lnTo>
                      <a:pt x="270733" y="634999"/>
                    </a:lnTo>
                    <a:lnTo>
                      <a:pt x="296857" y="596899"/>
                    </a:lnTo>
                    <a:lnTo>
                      <a:pt x="324017" y="558799"/>
                    </a:lnTo>
                    <a:lnTo>
                      <a:pt x="352192" y="520699"/>
                    </a:lnTo>
                    <a:lnTo>
                      <a:pt x="381359" y="482599"/>
                    </a:lnTo>
                    <a:lnTo>
                      <a:pt x="411496" y="457199"/>
                    </a:lnTo>
                    <a:lnTo>
                      <a:pt x="442582" y="419099"/>
                    </a:lnTo>
                    <a:lnTo>
                      <a:pt x="474593" y="393699"/>
                    </a:lnTo>
                    <a:lnTo>
                      <a:pt x="507508" y="368299"/>
                    </a:lnTo>
                    <a:lnTo>
                      <a:pt x="541304" y="330199"/>
                    </a:lnTo>
                    <a:lnTo>
                      <a:pt x="575960" y="304799"/>
                    </a:lnTo>
                    <a:lnTo>
                      <a:pt x="611454" y="279399"/>
                    </a:lnTo>
                    <a:lnTo>
                      <a:pt x="647763" y="253999"/>
                    </a:lnTo>
                    <a:lnTo>
                      <a:pt x="684865" y="228599"/>
                    </a:lnTo>
                    <a:lnTo>
                      <a:pt x="722737" y="203199"/>
                    </a:lnTo>
                    <a:lnTo>
                      <a:pt x="761359" y="177799"/>
                    </a:lnTo>
                    <a:lnTo>
                      <a:pt x="800708" y="152399"/>
                    </a:lnTo>
                    <a:lnTo>
                      <a:pt x="840761" y="139699"/>
                    </a:lnTo>
                    <a:lnTo>
                      <a:pt x="881497" y="114299"/>
                    </a:lnTo>
                    <a:lnTo>
                      <a:pt x="964927" y="88899"/>
                    </a:lnTo>
                    <a:lnTo>
                      <a:pt x="1007578" y="63499"/>
                    </a:lnTo>
                    <a:lnTo>
                      <a:pt x="1183898" y="12699"/>
                    </a:lnTo>
                    <a:lnTo>
                      <a:pt x="1229298" y="12699"/>
                    </a:lnTo>
                    <a:lnTo>
                      <a:pt x="1321524" y="0"/>
                    </a:lnTo>
                    <a:lnTo>
                      <a:pt x="1511070" y="0"/>
                    </a:lnTo>
                    <a:lnTo>
                      <a:pt x="1511070" y="431799"/>
                    </a:lnTo>
                    <a:lnTo>
                      <a:pt x="1462652" y="431799"/>
                    </a:lnTo>
                    <a:lnTo>
                      <a:pt x="1414793" y="444499"/>
                    </a:lnTo>
                    <a:lnTo>
                      <a:pt x="1367539" y="444499"/>
                    </a:lnTo>
                    <a:lnTo>
                      <a:pt x="1320938" y="457199"/>
                    </a:lnTo>
                    <a:lnTo>
                      <a:pt x="1275035" y="457199"/>
                    </a:lnTo>
                    <a:lnTo>
                      <a:pt x="1141987" y="495299"/>
                    </a:lnTo>
                    <a:lnTo>
                      <a:pt x="1099346" y="520699"/>
                    </a:lnTo>
                    <a:lnTo>
                      <a:pt x="1057637" y="533399"/>
                    </a:lnTo>
                    <a:lnTo>
                      <a:pt x="1016907" y="558799"/>
                    </a:lnTo>
                    <a:lnTo>
                      <a:pt x="977203" y="584199"/>
                    </a:lnTo>
                    <a:lnTo>
                      <a:pt x="938571" y="596899"/>
                    </a:lnTo>
                    <a:lnTo>
                      <a:pt x="901058" y="622299"/>
                    </a:lnTo>
                    <a:lnTo>
                      <a:pt x="864711" y="660399"/>
                    </a:lnTo>
                    <a:lnTo>
                      <a:pt x="829575" y="685799"/>
                    </a:lnTo>
                    <a:lnTo>
                      <a:pt x="795699" y="711199"/>
                    </a:lnTo>
                    <a:lnTo>
                      <a:pt x="763128" y="749299"/>
                    </a:lnTo>
                    <a:lnTo>
                      <a:pt x="731909" y="774699"/>
                    </a:lnTo>
                    <a:lnTo>
                      <a:pt x="702090" y="812799"/>
                    </a:lnTo>
                    <a:lnTo>
                      <a:pt x="673716" y="850899"/>
                    </a:lnTo>
                    <a:lnTo>
                      <a:pt x="646834" y="876299"/>
                    </a:lnTo>
                    <a:lnTo>
                      <a:pt x="621491" y="914399"/>
                    </a:lnTo>
                    <a:lnTo>
                      <a:pt x="597734" y="952499"/>
                    </a:lnTo>
                    <a:lnTo>
                      <a:pt x="575609" y="1003299"/>
                    </a:lnTo>
                    <a:lnTo>
                      <a:pt x="555164" y="1041399"/>
                    </a:lnTo>
                    <a:lnTo>
                      <a:pt x="536443" y="1079499"/>
                    </a:lnTo>
                    <a:lnTo>
                      <a:pt x="519496" y="1117599"/>
                    </a:lnTo>
                    <a:lnTo>
                      <a:pt x="504367" y="1168399"/>
                    </a:lnTo>
                    <a:lnTo>
                      <a:pt x="491104" y="1206499"/>
                    </a:lnTo>
                    <a:lnTo>
                      <a:pt x="479754" y="1257299"/>
                    </a:lnTo>
                    <a:lnTo>
                      <a:pt x="470362" y="1308099"/>
                    </a:lnTo>
                    <a:lnTo>
                      <a:pt x="462976" y="1346199"/>
                    </a:lnTo>
                    <a:lnTo>
                      <a:pt x="457643" y="1396999"/>
                    </a:lnTo>
                    <a:lnTo>
                      <a:pt x="454409" y="1447799"/>
                    </a:lnTo>
                    <a:lnTo>
                      <a:pt x="453320" y="1498599"/>
                    </a:lnTo>
                    <a:lnTo>
                      <a:pt x="454409" y="1536699"/>
                    </a:lnTo>
                    <a:lnTo>
                      <a:pt x="457643" y="1587499"/>
                    </a:lnTo>
                    <a:lnTo>
                      <a:pt x="462976" y="1638299"/>
                    </a:lnTo>
                    <a:lnTo>
                      <a:pt x="470362" y="1676399"/>
                    </a:lnTo>
                    <a:lnTo>
                      <a:pt x="479754" y="1727199"/>
                    </a:lnTo>
                    <a:lnTo>
                      <a:pt x="491104" y="1777999"/>
                    </a:lnTo>
                    <a:lnTo>
                      <a:pt x="504367" y="1816099"/>
                    </a:lnTo>
                    <a:lnTo>
                      <a:pt x="519496" y="1866899"/>
                    </a:lnTo>
                    <a:lnTo>
                      <a:pt x="536443" y="1904999"/>
                    </a:lnTo>
                    <a:lnTo>
                      <a:pt x="555164" y="1943099"/>
                    </a:lnTo>
                    <a:lnTo>
                      <a:pt x="575609" y="1981199"/>
                    </a:lnTo>
                    <a:lnTo>
                      <a:pt x="597734" y="2031999"/>
                    </a:lnTo>
                    <a:lnTo>
                      <a:pt x="621491" y="2070099"/>
                    </a:lnTo>
                    <a:lnTo>
                      <a:pt x="646834" y="2108199"/>
                    </a:lnTo>
                    <a:lnTo>
                      <a:pt x="673716" y="2133599"/>
                    </a:lnTo>
                    <a:lnTo>
                      <a:pt x="702090" y="2171699"/>
                    </a:lnTo>
                    <a:lnTo>
                      <a:pt x="731909" y="2209799"/>
                    </a:lnTo>
                    <a:lnTo>
                      <a:pt x="763128" y="2235199"/>
                    </a:lnTo>
                    <a:lnTo>
                      <a:pt x="795699" y="2273299"/>
                    </a:lnTo>
                    <a:lnTo>
                      <a:pt x="829575" y="2298699"/>
                    </a:lnTo>
                    <a:lnTo>
                      <a:pt x="864711" y="2324099"/>
                    </a:lnTo>
                    <a:lnTo>
                      <a:pt x="901058" y="2362199"/>
                    </a:lnTo>
                    <a:lnTo>
                      <a:pt x="938571" y="2387599"/>
                    </a:lnTo>
                    <a:lnTo>
                      <a:pt x="977203" y="2400299"/>
                    </a:lnTo>
                    <a:lnTo>
                      <a:pt x="1016907" y="2425699"/>
                    </a:lnTo>
                    <a:lnTo>
                      <a:pt x="1057637" y="2451099"/>
                    </a:lnTo>
                    <a:lnTo>
                      <a:pt x="1099346" y="2463799"/>
                    </a:lnTo>
                    <a:lnTo>
                      <a:pt x="1141987" y="2489199"/>
                    </a:lnTo>
                    <a:lnTo>
                      <a:pt x="1275035" y="2527299"/>
                    </a:lnTo>
                    <a:lnTo>
                      <a:pt x="1320938" y="2527299"/>
                    </a:lnTo>
                    <a:lnTo>
                      <a:pt x="1367539" y="2539999"/>
                    </a:lnTo>
                    <a:lnTo>
                      <a:pt x="1414793" y="2539999"/>
                    </a:lnTo>
                    <a:lnTo>
                      <a:pt x="1462652" y="2552699"/>
                    </a:lnTo>
                    <a:lnTo>
                      <a:pt x="2589919" y="2552699"/>
                    </a:lnTo>
                    <a:lnTo>
                      <a:pt x="2579557" y="2565399"/>
                    </a:lnTo>
                    <a:lnTo>
                      <a:pt x="2547546" y="2590799"/>
                    </a:lnTo>
                    <a:lnTo>
                      <a:pt x="2514631" y="2616199"/>
                    </a:lnTo>
                    <a:lnTo>
                      <a:pt x="2480834" y="2654299"/>
                    </a:lnTo>
                    <a:lnTo>
                      <a:pt x="2446178" y="2679699"/>
                    </a:lnTo>
                    <a:lnTo>
                      <a:pt x="2410685" y="2705099"/>
                    </a:lnTo>
                    <a:lnTo>
                      <a:pt x="2374376" y="2730499"/>
                    </a:lnTo>
                    <a:lnTo>
                      <a:pt x="2337274" y="2755899"/>
                    </a:lnTo>
                    <a:lnTo>
                      <a:pt x="2299401" y="2781299"/>
                    </a:lnTo>
                    <a:lnTo>
                      <a:pt x="2260779" y="2806699"/>
                    </a:lnTo>
                    <a:lnTo>
                      <a:pt x="2221431" y="2832099"/>
                    </a:lnTo>
                    <a:lnTo>
                      <a:pt x="2181378" y="2844799"/>
                    </a:lnTo>
                    <a:lnTo>
                      <a:pt x="2140642" y="2870199"/>
                    </a:lnTo>
                    <a:lnTo>
                      <a:pt x="2057212" y="2895599"/>
                    </a:lnTo>
                    <a:lnTo>
                      <a:pt x="2014561" y="2920999"/>
                    </a:lnTo>
                    <a:lnTo>
                      <a:pt x="1838240" y="2971799"/>
                    </a:lnTo>
                    <a:close/>
                  </a:path>
                  <a:path w="3022600" h="2997200">
                    <a:moveTo>
                      <a:pt x="2589919" y="2552699"/>
                    </a:moveTo>
                    <a:lnTo>
                      <a:pt x="1559487" y="2552699"/>
                    </a:lnTo>
                    <a:lnTo>
                      <a:pt x="1607346" y="2539999"/>
                    </a:lnTo>
                    <a:lnTo>
                      <a:pt x="1654600" y="2539999"/>
                    </a:lnTo>
                    <a:lnTo>
                      <a:pt x="1701201" y="2527299"/>
                    </a:lnTo>
                    <a:lnTo>
                      <a:pt x="1747104" y="2527299"/>
                    </a:lnTo>
                    <a:lnTo>
                      <a:pt x="1880152" y="2489199"/>
                    </a:lnTo>
                    <a:lnTo>
                      <a:pt x="1922793" y="2463799"/>
                    </a:lnTo>
                    <a:lnTo>
                      <a:pt x="1964501" y="2451099"/>
                    </a:lnTo>
                    <a:lnTo>
                      <a:pt x="2005231" y="2425699"/>
                    </a:lnTo>
                    <a:lnTo>
                      <a:pt x="2044935" y="2400299"/>
                    </a:lnTo>
                    <a:lnTo>
                      <a:pt x="2083567" y="2387599"/>
                    </a:lnTo>
                    <a:lnTo>
                      <a:pt x="2121080" y="2362199"/>
                    </a:lnTo>
                    <a:lnTo>
                      <a:pt x="2157428" y="2324099"/>
                    </a:lnTo>
                    <a:lnTo>
                      <a:pt x="2192563" y="2298699"/>
                    </a:lnTo>
                    <a:lnTo>
                      <a:pt x="2226440" y="2273299"/>
                    </a:lnTo>
                    <a:lnTo>
                      <a:pt x="2259010" y="2235199"/>
                    </a:lnTo>
                    <a:lnTo>
                      <a:pt x="2290229" y="2209799"/>
                    </a:lnTo>
                    <a:lnTo>
                      <a:pt x="2320049" y="2171699"/>
                    </a:lnTo>
                    <a:lnTo>
                      <a:pt x="2348423" y="2133599"/>
                    </a:lnTo>
                    <a:lnTo>
                      <a:pt x="2375304" y="2108199"/>
                    </a:lnTo>
                    <a:lnTo>
                      <a:pt x="2400647" y="2070099"/>
                    </a:lnTo>
                    <a:lnTo>
                      <a:pt x="2424404" y="2031999"/>
                    </a:lnTo>
                    <a:lnTo>
                      <a:pt x="2446529" y="1981199"/>
                    </a:lnTo>
                    <a:lnTo>
                      <a:pt x="2466974" y="1943099"/>
                    </a:lnTo>
                    <a:lnTo>
                      <a:pt x="2485695" y="1904999"/>
                    </a:lnTo>
                    <a:lnTo>
                      <a:pt x="2502642" y="1866899"/>
                    </a:lnTo>
                    <a:lnTo>
                      <a:pt x="2517771" y="1816099"/>
                    </a:lnTo>
                    <a:lnTo>
                      <a:pt x="2531034" y="1777999"/>
                    </a:lnTo>
                    <a:lnTo>
                      <a:pt x="2542384" y="1727199"/>
                    </a:lnTo>
                    <a:lnTo>
                      <a:pt x="2551776" y="1676399"/>
                    </a:lnTo>
                    <a:lnTo>
                      <a:pt x="2559162" y="1638299"/>
                    </a:lnTo>
                    <a:lnTo>
                      <a:pt x="2564495" y="1587499"/>
                    </a:lnTo>
                    <a:lnTo>
                      <a:pt x="2567729" y="1536699"/>
                    </a:lnTo>
                    <a:lnTo>
                      <a:pt x="2568818" y="1498599"/>
                    </a:lnTo>
                    <a:lnTo>
                      <a:pt x="2567729" y="1447799"/>
                    </a:lnTo>
                    <a:lnTo>
                      <a:pt x="2564495" y="1396999"/>
                    </a:lnTo>
                    <a:lnTo>
                      <a:pt x="2559162" y="1346199"/>
                    </a:lnTo>
                    <a:lnTo>
                      <a:pt x="2551776" y="1308099"/>
                    </a:lnTo>
                    <a:lnTo>
                      <a:pt x="2542384" y="1257299"/>
                    </a:lnTo>
                    <a:lnTo>
                      <a:pt x="2531034" y="1206499"/>
                    </a:lnTo>
                    <a:lnTo>
                      <a:pt x="2517771" y="1168399"/>
                    </a:lnTo>
                    <a:lnTo>
                      <a:pt x="2502642" y="1117599"/>
                    </a:lnTo>
                    <a:lnTo>
                      <a:pt x="2485695" y="1079499"/>
                    </a:lnTo>
                    <a:lnTo>
                      <a:pt x="2466974" y="1041399"/>
                    </a:lnTo>
                    <a:lnTo>
                      <a:pt x="2446529" y="1003299"/>
                    </a:lnTo>
                    <a:lnTo>
                      <a:pt x="2424404" y="952499"/>
                    </a:lnTo>
                    <a:lnTo>
                      <a:pt x="2400647" y="914399"/>
                    </a:lnTo>
                    <a:lnTo>
                      <a:pt x="2375304" y="876299"/>
                    </a:lnTo>
                    <a:lnTo>
                      <a:pt x="2348423" y="850899"/>
                    </a:lnTo>
                    <a:lnTo>
                      <a:pt x="2320049" y="812799"/>
                    </a:lnTo>
                    <a:lnTo>
                      <a:pt x="2290229" y="774699"/>
                    </a:lnTo>
                    <a:lnTo>
                      <a:pt x="2259010" y="749299"/>
                    </a:lnTo>
                    <a:lnTo>
                      <a:pt x="2226440" y="711199"/>
                    </a:lnTo>
                    <a:lnTo>
                      <a:pt x="2192563" y="685799"/>
                    </a:lnTo>
                    <a:lnTo>
                      <a:pt x="2157428" y="660399"/>
                    </a:lnTo>
                    <a:lnTo>
                      <a:pt x="2121080" y="622299"/>
                    </a:lnTo>
                    <a:lnTo>
                      <a:pt x="2083567" y="596899"/>
                    </a:lnTo>
                    <a:lnTo>
                      <a:pt x="2044935" y="584199"/>
                    </a:lnTo>
                    <a:lnTo>
                      <a:pt x="2005231" y="558799"/>
                    </a:lnTo>
                    <a:lnTo>
                      <a:pt x="1964501" y="533399"/>
                    </a:lnTo>
                    <a:lnTo>
                      <a:pt x="1922793" y="520699"/>
                    </a:lnTo>
                    <a:lnTo>
                      <a:pt x="1880152" y="495299"/>
                    </a:lnTo>
                    <a:lnTo>
                      <a:pt x="1747104" y="457199"/>
                    </a:lnTo>
                    <a:lnTo>
                      <a:pt x="1701201" y="457199"/>
                    </a:lnTo>
                    <a:lnTo>
                      <a:pt x="1654600" y="444499"/>
                    </a:lnTo>
                    <a:lnTo>
                      <a:pt x="1607346" y="444499"/>
                    </a:lnTo>
                    <a:lnTo>
                      <a:pt x="1559487" y="431799"/>
                    </a:lnTo>
                    <a:lnTo>
                      <a:pt x="1511070" y="431799"/>
                    </a:lnTo>
                    <a:lnTo>
                      <a:pt x="1511070" y="0"/>
                    </a:lnTo>
                    <a:lnTo>
                      <a:pt x="1700615" y="0"/>
                    </a:lnTo>
                    <a:lnTo>
                      <a:pt x="1792841" y="12699"/>
                    </a:lnTo>
                    <a:lnTo>
                      <a:pt x="1838240" y="12699"/>
                    </a:lnTo>
                    <a:lnTo>
                      <a:pt x="2014561" y="63499"/>
                    </a:lnTo>
                    <a:lnTo>
                      <a:pt x="2057212" y="88899"/>
                    </a:lnTo>
                    <a:lnTo>
                      <a:pt x="2140642" y="114299"/>
                    </a:lnTo>
                    <a:lnTo>
                      <a:pt x="2181378" y="139699"/>
                    </a:lnTo>
                    <a:lnTo>
                      <a:pt x="2221431" y="152399"/>
                    </a:lnTo>
                    <a:lnTo>
                      <a:pt x="2260779" y="177799"/>
                    </a:lnTo>
                    <a:lnTo>
                      <a:pt x="2299401" y="203199"/>
                    </a:lnTo>
                    <a:lnTo>
                      <a:pt x="2337274" y="228599"/>
                    </a:lnTo>
                    <a:lnTo>
                      <a:pt x="2374376" y="253999"/>
                    </a:lnTo>
                    <a:lnTo>
                      <a:pt x="2410685" y="279399"/>
                    </a:lnTo>
                    <a:lnTo>
                      <a:pt x="2446178" y="304799"/>
                    </a:lnTo>
                    <a:lnTo>
                      <a:pt x="2480834" y="330199"/>
                    </a:lnTo>
                    <a:lnTo>
                      <a:pt x="2514631" y="368299"/>
                    </a:lnTo>
                    <a:lnTo>
                      <a:pt x="2547546" y="393699"/>
                    </a:lnTo>
                    <a:lnTo>
                      <a:pt x="2579557" y="419099"/>
                    </a:lnTo>
                    <a:lnTo>
                      <a:pt x="2610642" y="457199"/>
                    </a:lnTo>
                    <a:lnTo>
                      <a:pt x="2640780" y="482599"/>
                    </a:lnTo>
                    <a:lnTo>
                      <a:pt x="2669947" y="520699"/>
                    </a:lnTo>
                    <a:lnTo>
                      <a:pt x="2698121" y="558799"/>
                    </a:lnTo>
                    <a:lnTo>
                      <a:pt x="2725282" y="596899"/>
                    </a:lnTo>
                    <a:lnTo>
                      <a:pt x="2751406" y="634999"/>
                    </a:lnTo>
                    <a:lnTo>
                      <a:pt x="2776471" y="660399"/>
                    </a:lnTo>
                    <a:lnTo>
                      <a:pt x="2800456" y="698499"/>
                    </a:lnTo>
                    <a:lnTo>
                      <a:pt x="2823337" y="736599"/>
                    </a:lnTo>
                    <a:lnTo>
                      <a:pt x="2845094" y="787399"/>
                    </a:lnTo>
                    <a:lnTo>
                      <a:pt x="2865703" y="825499"/>
                    </a:lnTo>
                    <a:lnTo>
                      <a:pt x="2885143" y="863599"/>
                    </a:lnTo>
                    <a:lnTo>
                      <a:pt x="2903392" y="901699"/>
                    </a:lnTo>
                    <a:lnTo>
                      <a:pt x="2920427" y="952499"/>
                    </a:lnTo>
                    <a:lnTo>
                      <a:pt x="2936226" y="990599"/>
                    </a:lnTo>
                    <a:lnTo>
                      <a:pt x="2950768" y="1028699"/>
                    </a:lnTo>
                    <a:lnTo>
                      <a:pt x="2964030" y="1079499"/>
                    </a:lnTo>
                    <a:lnTo>
                      <a:pt x="2975990" y="1117599"/>
                    </a:lnTo>
                    <a:lnTo>
                      <a:pt x="2986625" y="1168399"/>
                    </a:lnTo>
                    <a:lnTo>
                      <a:pt x="2995915" y="1206499"/>
                    </a:lnTo>
                    <a:lnTo>
                      <a:pt x="3003836" y="1257299"/>
                    </a:lnTo>
                    <a:lnTo>
                      <a:pt x="3010366" y="1308099"/>
                    </a:lnTo>
                    <a:lnTo>
                      <a:pt x="3015484" y="1346199"/>
                    </a:lnTo>
                    <a:lnTo>
                      <a:pt x="3019166" y="1396999"/>
                    </a:lnTo>
                    <a:lnTo>
                      <a:pt x="3021392" y="1447799"/>
                    </a:lnTo>
                    <a:lnTo>
                      <a:pt x="3022138" y="1498599"/>
                    </a:lnTo>
                    <a:lnTo>
                      <a:pt x="3021392" y="1536699"/>
                    </a:lnTo>
                    <a:lnTo>
                      <a:pt x="3019166" y="1587499"/>
                    </a:lnTo>
                    <a:lnTo>
                      <a:pt x="3015484" y="1638299"/>
                    </a:lnTo>
                    <a:lnTo>
                      <a:pt x="3010366" y="1676399"/>
                    </a:lnTo>
                    <a:lnTo>
                      <a:pt x="3003836" y="1727199"/>
                    </a:lnTo>
                    <a:lnTo>
                      <a:pt x="2995915" y="1777999"/>
                    </a:lnTo>
                    <a:lnTo>
                      <a:pt x="2986625" y="1816099"/>
                    </a:lnTo>
                    <a:lnTo>
                      <a:pt x="2975990" y="1866899"/>
                    </a:lnTo>
                    <a:lnTo>
                      <a:pt x="2964030" y="1904999"/>
                    </a:lnTo>
                    <a:lnTo>
                      <a:pt x="2950768" y="1955799"/>
                    </a:lnTo>
                    <a:lnTo>
                      <a:pt x="2936226" y="1993899"/>
                    </a:lnTo>
                    <a:lnTo>
                      <a:pt x="2920427" y="2044699"/>
                    </a:lnTo>
                    <a:lnTo>
                      <a:pt x="2903392" y="2082799"/>
                    </a:lnTo>
                    <a:lnTo>
                      <a:pt x="2885143" y="2120899"/>
                    </a:lnTo>
                    <a:lnTo>
                      <a:pt x="2865703" y="2158999"/>
                    </a:lnTo>
                    <a:lnTo>
                      <a:pt x="2845094" y="2197099"/>
                    </a:lnTo>
                    <a:lnTo>
                      <a:pt x="2823337" y="2247899"/>
                    </a:lnTo>
                    <a:lnTo>
                      <a:pt x="2800456" y="2285999"/>
                    </a:lnTo>
                    <a:lnTo>
                      <a:pt x="2776471" y="2324099"/>
                    </a:lnTo>
                    <a:lnTo>
                      <a:pt x="2751406" y="2349499"/>
                    </a:lnTo>
                    <a:lnTo>
                      <a:pt x="2725282" y="2387599"/>
                    </a:lnTo>
                    <a:lnTo>
                      <a:pt x="2698121" y="2425699"/>
                    </a:lnTo>
                    <a:lnTo>
                      <a:pt x="2669947" y="2463799"/>
                    </a:lnTo>
                    <a:lnTo>
                      <a:pt x="2640780" y="2501899"/>
                    </a:lnTo>
                    <a:lnTo>
                      <a:pt x="2610642" y="2527299"/>
                    </a:lnTo>
                    <a:lnTo>
                      <a:pt x="2589919" y="2552699"/>
                    </a:lnTo>
                    <a:close/>
                  </a:path>
                  <a:path w="3022600" h="2997200">
                    <a:moveTo>
                      <a:pt x="1700615" y="2997199"/>
                    </a:moveTo>
                    <a:lnTo>
                      <a:pt x="1321524" y="2997199"/>
                    </a:lnTo>
                    <a:lnTo>
                      <a:pt x="1229298" y="2971799"/>
                    </a:lnTo>
                    <a:lnTo>
                      <a:pt x="1792841" y="2971799"/>
                    </a:lnTo>
                    <a:lnTo>
                      <a:pt x="1700615" y="2997199"/>
                    </a:lnTo>
                    <a:close/>
                  </a:path>
                </a:pathLst>
              </a:custGeom>
              <a:solidFill>
                <a:srgbClr val="00CADB"/>
              </a:solidFill>
            </p:spPr>
            <p:txBody>
              <a:bodyPr wrap="square" lIns="0" tIns="0" rIns="0" bIns="0" rtlCol="0"/>
              <a:lstStyle/>
              <a:p>
                <a:endParaRPr/>
              </a:p>
            </p:txBody>
          </p:sp>
          <p:sp>
            <p:nvSpPr>
              <p:cNvPr id="10" name="object 21">
                <a:extLst>
                  <a:ext uri="{FF2B5EF4-FFF2-40B4-BE49-F238E27FC236}">
                    <a16:creationId xmlns:a16="http://schemas.microsoft.com/office/drawing/2014/main" id="{3CA4855F-F902-48F2-8661-5C504F85BD27}"/>
                  </a:ext>
                </a:extLst>
              </p:cNvPr>
              <p:cNvSpPr/>
              <p:nvPr/>
            </p:nvSpPr>
            <p:spPr>
              <a:xfrm>
                <a:off x="12033668" y="4311500"/>
                <a:ext cx="770890" cy="554990"/>
              </a:xfrm>
              <a:custGeom>
                <a:avLst/>
                <a:gdLst/>
                <a:ahLst/>
                <a:cxnLst/>
                <a:rect l="l" t="t" r="r" b="b"/>
                <a:pathLst>
                  <a:path w="770890" h="554989">
                    <a:moveTo>
                      <a:pt x="540383" y="554436"/>
                    </a:moveTo>
                    <a:lnTo>
                      <a:pt x="493609" y="548680"/>
                    </a:lnTo>
                    <a:lnTo>
                      <a:pt x="448344" y="533043"/>
                    </a:lnTo>
                    <a:lnTo>
                      <a:pt x="397735" y="510912"/>
                    </a:lnTo>
                    <a:lnTo>
                      <a:pt x="346094" y="491472"/>
                    </a:lnTo>
                    <a:lnTo>
                      <a:pt x="293527" y="474756"/>
                    </a:lnTo>
                    <a:lnTo>
                      <a:pt x="240142" y="460799"/>
                    </a:lnTo>
                    <a:lnTo>
                      <a:pt x="186046" y="449635"/>
                    </a:lnTo>
                    <a:lnTo>
                      <a:pt x="140062" y="436256"/>
                    </a:lnTo>
                    <a:lnTo>
                      <a:pt x="98555" y="413940"/>
                    </a:lnTo>
                    <a:lnTo>
                      <a:pt x="62718" y="383694"/>
                    </a:lnTo>
                    <a:lnTo>
                      <a:pt x="33746" y="346526"/>
                    </a:lnTo>
                    <a:lnTo>
                      <a:pt x="12833" y="303443"/>
                    </a:lnTo>
                    <a:lnTo>
                      <a:pt x="1427" y="256931"/>
                    </a:lnTo>
                    <a:lnTo>
                      <a:pt x="0" y="209827"/>
                    </a:lnTo>
                    <a:lnTo>
                      <a:pt x="8275" y="163668"/>
                    </a:lnTo>
                    <a:lnTo>
                      <a:pt x="25977" y="119994"/>
                    </a:lnTo>
                    <a:lnTo>
                      <a:pt x="52831" y="80340"/>
                    </a:lnTo>
                    <a:lnTo>
                      <a:pt x="87409" y="47207"/>
                    </a:lnTo>
                    <a:lnTo>
                      <a:pt x="127489" y="22418"/>
                    </a:lnTo>
                    <a:lnTo>
                      <a:pt x="171601" y="6506"/>
                    </a:lnTo>
                    <a:lnTo>
                      <a:pt x="218276" y="0"/>
                    </a:lnTo>
                    <a:lnTo>
                      <a:pt x="266043" y="3429"/>
                    </a:lnTo>
                    <a:lnTo>
                      <a:pt x="314454" y="12926"/>
                    </a:lnTo>
                    <a:lnTo>
                      <a:pt x="362491" y="23990"/>
                    </a:lnTo>
                    <a:lnTo>
                      <a:pt x="410116" y="36607"/>
                    </a:lnTo>
                    <a:lnTo>
                      <a:pt x="457292" y="50765"/>
                    </a:lnTo>
                    <a:lnTo>
                      <a:pt x="503981" y="66454"/>
                    </a:lnTo>
                    <a:lnTo>
                      <a:pt x="550147" y="83661"/>
                    </a:lnTo>
                    <a:lnTo>
                      <a:pt x="595750" y="102375"/>
                    </a:lnTo>
                    <a:lnTo>
                      <a:pt x="640755" y="122582"/>
                    </a:lnTo>
                    <a:lnTo>
                      <a:pt x="681730" y="147372"/>
                    </a:lnTo>
                    <a:lnTo>
                      <a:pt x="716075" y="179642"/>
                    </a:lnTo>
                    <a:lnTo>
                      <a:pt x="742895" y="218110"/>
                    </a:lnTo>
                    <a:lnTo>
                      <a:pt x="761297" y="261494"/>
                    </a:lnTo>
                    <a:lnTo>
                      <a:pt x="770387" y="308514"/>
                    </a:lnTo>
                    <a:lnTo>
                      <a:pt x="769406" y="356395"/>
                    </a:lnTo>
                    <a:lnTo>
                      <a:pt x="758632" y="402272"/>
                    </a:lnTo>
                    <a:lnTo>
                      <a:pt x="738728" y="444733"/>
                    </a:lnTo>
                    <a:lnTo>
                      <a:pt x="710357" y="482362"/>
                    </a:lnTo>
                    <a:lnTo>
                      <a:pt x="674182" y="513744"/>
                    </a:lnTo>
                    <a:lnTo>
                      <a:pt x="632226" y="536835"/>
                    </a:lnTo>
                    <a:lnTo>
                      <a:pt x="587107" y="550444"/>
                    </a:lnTo>
                    <a:lnTo>
                      <a:pt x="540383" y="554436"/>
                    </a:lnTo>
                    <a:close/>
                  </a:path>
                </a:pathLst>
              </a:custGeom>
              <a:solidFill>
                <a:srgbClr val="0077B6"/>
              </a:solidFill>
            </p:spPr>
            <p:txBody>
              <a:bodyPr wrap="square" lIns="0" tIns="0" rIns="0" bIns="0" rtlCol="0"/>
              <a:lstStyle/>
              <a:p>
                <a:endParaRPr/>
              </a:p>
            </p:txBody>
          </p:sp>
          <p:sp>
            <p:nvSpPr>
              <p:cNvPr id="11" name="object 22">
                <a:extLst>
                  <a:ext uri="{FF2B5EF4-FFF2-40B4-BE49-F238E27FC236}">
                    <a16:creationId xmlns:a16="http://schemas.microsoft.com/office/drawing/2014/main" id="{B896DBE6-E9FB-456A-B156-A8211A5C1190}"/>
                  </a:ext>
                </a:extLst>
              </p:cNvPr>
              <p:cNvSpPr/>
              <p:nvPr/>
            </p:nvSpPr>
            <p:spPr>
              <a:xfrm>
                <a:off x="12033047" y="3557790"/>
                <a:ext cx="38100" cy="723900"/>
              </a:xfrm>
              <a:custGeom>
                <a:avLst/>
                <a:gdLst/>
                <a:ahLst/>
                <a:cxnLst/>
                <a:rect l="l" t="t" r="r" b="b"/>
                <a:pathLst>
                  <a:path w="38100" h="723900">
                    <a:moveTo>
                      <a:pt x="38100" y="609600"/>
                    </a:moveTo>
                    <a:lnTo>
                      <a:pt x="0" y="609600"/>
                    </a:lnTo>
                    <a:lnTo>
                      <a:pt x="0" y="723900"/>
                    </a:lnTo>
                    <a:lnTo>
                      <a:pt x="38100" y="723900"/>
                    </a:lnTo>
                    <a:lnTo>
                      <a:pt x="38100" y="609600"/>
                    </a:lnTo>
                    <a:close/>
                  </a:path>
                  <a:path w="38100" h="723900">
                    <a:moveTo>
                      <a:pt x="38100" y="457200"/>
                    </a:moveTo>
                    <a:lnTo>
                      <a:pt x="0" y="457200"/>
                    </a:lnTo>
                    <a:lnTo>
                      <a:pt x="0" y="571500"/>
                    </a:lnTo>
                    <a:lnTo>
                      <a:pt x="38100" y="571500"/>
                    </a:lnTo>
                    <a:lnTo>
                      <a:pt x="38100" y="457200"/>
                    </a:lnTo>
                    <a:close/>
                  </a:path>
                  <a:path w="38100" h="723900">
                    <a:moveTo>
                      <a:pt x="38100" y="304800"/>
                    </a:moveTo>
                    <a:lnTo>
                      <a:pt x="0" y="304800"/>
                    </a:lnTo>
                    <a:lnTo>
                      <a:pt x="0" y="419100"/>
                    </a:lnTo>
                    <a:lnTo>
                      <a:pt x="38100" y="419100"/>
                    </a:lnTo>
                    <a:lnTo>
                      <a:pt x="38100" y="304800"/>
                    </a:lnTo>
                    <a:close/>
                  </a:path>
                  <a:path w="38100" h="723900">
                    <a:moveTo>
                      <a:pt x="38100" y="152400"/>
                    </a:moveTo>
                    <a:lnTo>
                      <a:pt x="0" y="152400"/>
                    </a:lnTo>
                    <a:lnTo>
                      <a:pt x="0" y="266700"/>
                    </a:lnTo>
                    <a:lnTo>
                      <a:pt x="38100" y="266700"/>
                    </a:lnTo>
                    <a:lnTo>
                      <a:pt x="38100" y="152400"/>
                    </a:lnTo>
                    <a:close/>
                  </a:path>
                  <a:path w="38100" h="723900">
                    <a:moveTo>
                      <a:pt x="38100" y="0"/>
                    </a:moveTo>
                    <a:lnTo>
                      <a:pt x="0" y="0"/>
                    </a:lnTo>
                    <a:lnTo>
                      <a:pt x="0" y="114300"/>
                    </a:lnTo>
                    <a:lnTo>
                      <a:pt x="38100" y="114300"/>
                    </a:lnTo>
                    <a:lnTo>
                      <a:pt x="38100" y="0"/>
                    </a:lnTo>
                    <a:close/>
                  </a:path>
                </a:pathLst>
              </a:custGeom>
              <a:solidFill>
                <a:srgbClr val="94AFD8"/>
              </a:solidFill>
            </p:spPr>
            <p:txBody>
              <a:bodyPr wrap="square" lIns="0" tIns="0" rIns="0" bIns="0" rtlCol="0"/>
              <a:lstStyle/>
              <a:p>
                <a:endParaRPr/>
              </a:p>
            </p:txBody>
          </p:sp>
        </p:grpSp>
      </p:grpSp>
      <p:sp>
        <p:nvSpPr>
          <p:cNvPr id="12" name="object 18">
            <a:extLst>
              <a:ext uri="{FF2B5EF4-FFF2-40B4-BE49-F238E27FC236}">
                <a16:creationId xmlns:a16="http://schemas.microsoft.com/office/drawing/2014/main" id="{38DAF05E-5022-49D4-A2E0-BB2772244541}"/>
              </a:ext>
            </a:extLst>
          </p:cNvPr>
          <p:cNvSpPr txBox="1"/>
          <p:nvPr/>
        </p:nvSpPr>
        <p:spPr>
          <a:xfrm>
            <a:off x="8050406" y="4776643"/>
            <a:ext cx="1783714" cy="780983"/>
          </a:xfrm>
          <a:prstGeom prst="rect">
            <a:avLst/>
          </a:prstGeom>
        </p:spPr>
        <p:txBody>
          <a:bodyPr vert="horz" wrap="square" lIns="0" tIns="11430" rIns="0" bIns="0" rtlCol="0">
            <a:spAutoFit/>
          </a:bodyPr>
          <a:lstStyle/>
          <a:p>
            <a:pPr marL="12700">
              <a:spcBef>
                <a:spcPts val="90"/>
              </a:spcBef>
            </a:pPr>
            <a:r>
              <a:rPr sz="5000" b="1" spc="-395" dirty="0">
                <a:latin typeface="Verdana"/>
                <a:cs typeface="Verdana"/>
              </a:rPr>
              <a:t>9</a:t>
            </a:r>
            <a:r>
              <a:rPr sz="5000" b="1" spc="-545" dirty="0">
                <a:latin typeface="Verdana"/>
                <a:cs typeface="Verdana"/>
              </a:rPr>
              <a:t>.</a:t>
            </a:r>
            <a:r>
              <a:rPr sz="5000" b="1" spc="-540" dirty="0">
                <a:latin typeface="Verdana"/>
                <a:cs typeface="Verdana"/>
              </a:rPr>
              <a:t>8</a:t>
            </a:r>
            <a:r>
              <a:rPr sz="5000" b="1" spc="-1964" dirty="0">
                <a:latin typeface="Verdana"/>
                <a:cs typeface="Verdana"/>
              </a:rPr>
              <a:t>%</a:t>
            </a:r>
            <a:endParaRPr sz="5000" dirty="0">
              <a:latin typeface="Verdana"/>
              <a:cs typeface="Verdana"/>
            </a:endParaRPr>
          </a:p>
        </p:txBody>
      </p:sp>
    </p:spTree>
    <p:extLst>
      <p:ext uri="{BB962C8B-B14F-4D97-AF65-F5344CB8AC3E}">
        <p14:creationId xmlns:p14="http://schemas.microsoft.com/office/powerpoint/2010/main" val="517805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1">
            <a:extLst>
              <a:ext uri="{FF2B5EF4-FFF2-40B4-BE49-F238E27FC236}">
                <a16:creationId xmlns:a16="http://schemas.microsoft.com/office/drawing/2014/main" id="{40B83756-7B17-40B6-B3DC-5F18B38CD83C}"/>
              </a:ext>
            </a:extLst>
          </p:cNvPr>
          <p:cNvSpPr txBox="1">
            <a:spLocks/>
          </p:cNvSpPr>
          <p:nvPr/>
        </p:nvSpPr>
        <p:spPr>
          <a:xfrm>
            <a:off x="348948" y="239917"/>
            <a:ext cx="6574790" cy="330200"/>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US" sz="2000" b="1" spc="-15" dirty="0">
                <a:solidFill>
                  <a:srgbClr val="34405E"/>
                </a:solidFill>
                <a:latin typeface="Verdana"/>
              </a:rPr>
              <a:t>What should be the ideal price of our product?</a:t>
            </a:r>
          </a:p>
        </p:txBody>
      </p:sp>
      <p:sp>
        <p:nvSpPr>
          <p:cNvPr id="3" name="object 22">
            <a:extLst>
              <a:ext uri="{FF2B5EF4-FFF2-40B4-BE49-F238E27FC236}">
                <a16:creationId xmlns:a16="http://schemas.microsoft.com/office/drawing/2014/main" id="{6A9910BD-F2E2-4013-AA94-63344D972270}"/>
              </a:ext>
            </a:extLst>
          </p:cNvPr>
          <p:cNvSpPr txBox="1"/>
          <p:nvPr/>
        </p:nvSpPr>
        <p:spPr>
          <a:xfrm>
            <a:off x="181884" y="2334160"/>
            <a:ext cx="5033583" cy="5509200"/>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dirty="0"/>
              <a:t>Considering-</a:t>
            </a:r>
            <a:endParaRPr lang="en-US" dirty="0"/>
          </a:p>
          <a:p>
            <a:endParaRPr lang="en-US" dirty="0"/>
          </a:p>
          <a:p>
            <a:pPr algn="l"/>
            <a:r>
              <a:rPr lang="en-US" b="1" dirty="0">
                <a:solidFill>
                  <a:srgbClr val="FF0000"/>
                </a:solidFill>
              </a:rPr>
              <a:t>Price sensitivity</a:t>
            </a:r>
            <a:r>
              <a:rPr lang="en-US" dirty="0"/>
              <a:t>: Indian consumers are generally price-sensitive, so they  are more likely to purchase energy drinks that are priced affordably.</a:t>
            </a:r>
          </a:p>
          <a:p>
            <a:pPr algn="l"/>
            <a:endParaRPr lang="en-US" dirty="0"/>
          </a:p>
          <a:p>
            <a:pPr algn="l"/>
            <a:r>
              <a:rPr lang="en-US" b="1" dirty="0">
                <a:solidFill>
                  <a:srgbClr val="FF0000"/>
                </a:solidFill>
              </a:rPr>
              <a:t>Product Quality</a:t>
            </a:r>
            <a:r>
              <a:rPr dirty="0"/>
              <a:t>: Indian consumers are increasingly demanding high-  quality products, so energy drinks that are made with high-quality  ingredients and offer a good value for money are more likely to be  successful.</a:t>
            </a:r>
          </a:p>
        </p:txBody>
      </p:sp>
      <p:sp>
        <p:nvSpPr>
          <p:cNvPr id="4" name="TextBox 3">
            <a:extLst>
              <a:ext uri="{FF2B5EF4-FFF2-40B4-BE49-F238E27FC236}">
                <a16:creationId xmlns:a16="http://schemas.microsoft.com/office/drawing/2014/main" id="{0279B565-6AA9-4222-9CE9-C182D6082493}"/>
              </a:ext>
            </a:extLst>
          </p:cNvPr>
          <p:cNvSpPr txBox="1"/>
          <p:nvPr/>
        </p:nvSpPr>
        <p:spPr>
          <a:xfrm>
            <a:off x="282763" y="800276"/>
            <a:ext cx="6807115" cy="954107"/>
          </a:xfrm>
          <a:prstGeom prst="rect">
            <a:avLst/>
          </a:prstGeom>
          <a:noFill/>
        </p:spPr>
        <p:txBody>
          <a:bodyPr wrap="square" rtlCol="0">
            <a:spAutoFit/>
          </a:bodyPr>
          <a:lstStyle/>
          <a:p>
            <a:pPr marL="100330">
              <a:spcBef>
                <a:spcPts val="100"/>
              </a:spcBef>
            </a:pPr>
            <a:r>
              <a:rPr lang="en-US" sz="2800" b="1" spc="-280" dirty="0">
                <a:solidFill>
                  <a:srgbClr val="FF7213"/>
                </a:solidFill>
              </a:rPr>
              <a:t>₹</a:t>
            </a:r>
            <a:r>
              <a:rPr lang="en-US" sz="2800" b="1" i="1" spc="-280" dirty="0">
                <a:solidFill>
                  <a:srgbClr val="FF7213"/>
                </a:solidFill>
                <a:latin typeface="Verdana"/>
                <a:cs typeface="Verdana"/>
              </a:rPr>
              <a:t>119</a:t>
            </a:r>
            <a:r>
              <a:rPr lang="en-US" sz="2800" b="1" i="1" spc="-5" dirty="0">
                <a:solidFill>
                  <a:srgbClr val="FF7213"/>
                </a:solidFill>
                <a:latin typeface="Verdana"/>
                <a:cs typeface="Verdana"/>
              </a:rPr>
              <a:t> </a:t>
            </a:r>
            <a:r>
              <a:rPr lang="en-US" sz="2800" i="1" spc="185" dirty="0">
                <a:solidFill>
                  <a:srgbClr val="34405E"/>
                </a:solidFill>
                <a:latin typeface="Verdana"/>
                <a:cs typeface="Verdana"/>
              </a:rPr>
              <a:t>for</a:t>
            </a:r>
            <a:r>
              <a:rPr lang="en-US" sz="2800" i="1" spc="5" dirty="0">
                <a:solidFill>
                  <a:srgbClr val="34405E"/>
                </a:solidFill>
                <a:latin typeface="Verdana"/>
                <a:cs typeface="Verdana"/>
              </a:rPr>
              <a:t> </a:t>
            </a:r>
            <a:r>
              <a:rPr lang="en-US" sz="2800" i="1" spc="45" dirty="0">
                <a:solidFill>
                  <a:srgbClr val="34405E"/>
                </a:solidFill>
                <a:latin typeface="Verdana"/>
                <a:cs typeface="Verdana"/>
              </a:rPr>
              <a:t>a</a:t>
            </a:r>
            <a:r>
              <a:rPr lang="en-US" sz="2800" i="1" spc="5" dirty="0">
                <a:solidFill>
                  <a:srgbClr val="34405E"/>
                </a:solidFill>
                <a:latin typeface="Verdana"/>
                <a:cs typeface="Verdana"/>
              </a:rPr>
              <a:t> </a:t>
            </a:r>
            <a:r>
              <a:rPr lang="en-US" sz="2800" i="1" spc="110" dirty="0">
                <a:solidFill>
                  <a:srgbClr val="34405E"/>
                </a:solidFill>
                <a:latin typeface="Verdana"/>
                <a:cs typeface="Verdana"/>
              </a:rPr>
              <a:t>250</a:t>
            </a:r>
            <a:r>
              <a:rPr lang="en-US" sz="2800" i="1" spc="5" dirty="0">
                <a:solidFill>
                  <a:srgbClr val="34405E"/>
                </a:solidFill>
                <a:latin typeface="Verdana"/>
                <a:cs typeface="Verdana"/>
              </a:rPr>
              <a:t> </a:t>
            </a:r>
            <a:r>
              <a:rPr lang="en-US" sz="2800" i="1" spc="105" dirty="0">
                <a:solidFill>
                  <a:srgbClr val="34405E"/>
                </a:solidFill>
                <a:latin typeface="Verdana"/>
                <a:cs typeface="Verdana"/>
              </a:rPr>
              <a:t>ml</a:t>
            </a:r>
            <a:r>
              <a:rPr lang="en-US" sz="2800" i="1" spc="5" dirty="0">
                <a:solidFill>
                  <a:srgbClr val="34405E"/>
                </a:solidFill>
                <a:latin typeface="Verdana"/>
                <a:cs typeface="Verdana"/>
              </a:rPr>
              <a:t> </a:t>
            </a:r>
            <a:r>
              <a:rPr lang="en-US" sz="2800" i="1" spc="260" dirty="0">
                <a:solidFill>
                  <a:srgbClr val="34405E"/>
                </a:solidFill>
                <a:latin typeface="Verdana"/>
                <a:cs typeface="Verdana"/>
              </a:rPr>
              <a:t>compact</a:t>
            </a:r>
            <a:r>
              <a:rPr lang="en-US" sz="2800" i="1" spc="5" dirty="0">
                <a:solidFill>
                  <a:srgbClr val="34405E"/>
                </a:solidFill>
                <a:latin typeface="Verdana"/>
                <a:cs typeface="Verdana"/>
              </a:rPr>
              <a:t> </a:t>
            </a:r>
            <a:r>
              <a:rPr lang="en-US" sz="2800" i="1" spc="170" dirty="0">
                <a:solidFill>
                  <a:srgbClr val="34405E"/>
                </a:solidFill>
                <a:latin typeface="Verdana"/>
                <a:cs typeface="Verdana"/>
              </a:rPr>
              <a:t>and</a:t>
            </a:r>
            <a:r>
              <a:rPr lang="en-US" sz="2800" i="1" spc="5" dirty="0">
                <a:solidFill>
                  <a:srgbClr val="34405E"/>
                </a:solidFill>
                <a:latin typeface="Verdana"/>
                <a:cs typeface="Verdana"/>
              </a:rPr>
              <a:t> </a:t>
            </a:r>
            <a:r>
              <a:rPr lang="en-US" sz="2800" i="1" spc="195" dirty="0">
                <a:solidFill>
                  <a:srgbClr val="34405E"/>
                </a:solidFill>
                <a:latin typeface="Verdana"/>
                <a:cs typeface="Verdana"/>
              </a:rPr>
              <a:t>portable</a:t>
            </a:r>
            <a:r>
              <a:rPr lang="en-US" sz="2800" i="1" spc="10" dirty="0">
                <a:solidFill>
                  <a:srgbClr val="34405E"/>
                </a:solidFill>
                <a:latin typeface="Verdana"/>
                <a:cs typeface="Verdana"/>
              </a:rPr>
              <a:t> </a:t>
            </a:r>
            <a:r>
              <a:rPr lang="en-US" sz="2800" i="1" spc="120" dirty="0">
                <a:solidFill>
                  <a:srgbClr val="34405E"/>
                </a:solidFill>
                <a:latin typeface="Verdana"/>
                <a:cs typeface="Verdana"/>
              </a:rPr>
              <a:t>can</a:t>
            </a:r>
            <a:r>
              <a:rPr lang="en-US" sz="1600" i="1" spc="120" dirty="0">
                <a:solidFill>
                  <a:srgbClr val="34405E"/>
                </a:solidFill>
                <a:latin typeface="Verdana"/>
                <a:cs typeface="Verdana"/>
              </a:rPr>
              <a:t>.</a:t>
            </a:r>
            <a:endParaRPr lang="en-US" sz="1600" dirty="0">
              <a:latin typeface="Verdana"/>
              <a:cs typeface="Verdana"/>
            </a:endParaRPr>
          </a:p>
        </p:txBody>
      </p:sp>
      <p:grpSp>
        <p:nvGrpSpPr>
          <p:cNvPr id="5" name="Group 4">
            <a:extLst>
              <a:ext uri="{FF2B5EF4-FFF2-40B4-BE49-F238E27FC236}">
                <a16:creationId xmlns:a16="http://schemas.microsoft.com/office/drawing/2014/main" id="{D305D00E-BE70-1C70-8723-0A797DC0EC30}"/>
              </a:ext>
            </a:extLst>
          </p:cNvPr>
          <p:cNvGrpSpPr/>
          <p:nvPr/>
        </p:nvGrpSpPr>
        <p:grpSpPr>
          <a:xfrm>
            <a:off x="5435601" y="1437734"/>
            <a:ext cx="5542640" cy="6405625"/>
            <a:chOff x="8745394" y="1739438"/>
            <a:chExt cx="5436912" cy="5669606"/>
          </a:xfrm>
        </p:grpSpPr>
        <p:grpSp>
          <p:nvGrpSpPr>
            <p:cNvPr id="6" name="object 6">
              <a:extLst>
                <a:ext uri="{FF2B5EF4-FFF2-40B4-BE49-F238E27FC236}">
                  <a16:creationId xmlns:a16="http://schemas.microsoft.com/office/drawing/2014/main" id="{108AB532-4CBF-6F57-7D70-44AA0E3DB790}"/>
                </a:ext>
              </a:extLst>
            </p:cNvPr>
            <p:cNvGrpSpPr/>
            <p:nvPr/>
          </p:nvGrpSpPr>
          <p:grpSpPr>
            <a:xfrm>
              <a:off x="9952446" y="1739438"/>
              <a:ext cx="3851910" cy="864235"/>
              <a:chOff x="9952446" y="1739438"/>
              <a:chExt cx="3851910" cy="864235"/>
            </a:xfrm>
          </p:grpSpPr>
          <p:sp>
            <p:nvSpPr>
              <p:cNvPr id="29" name="object 7">
                <a:extLst>
                  <a:ext uri="{FF2B5EF4-FFF2-40B4-BE49-F238E27FC236}">
                    <a16:creationId xmlns:a16="http://schemas.microsoft.com/office/drawing/2014/main" id="{8F92615B-1376-45CF-24A5-DA2B9B8A8D19}"/>
                  </a:ext>
                </a:extLst>
              </p:cNvPr>
              <p:cNvSpPr/>
              <p:nvPr/>
            </p:nvSpPr>
            <p:spPr>
              <a:xfrm>
                <a:off x="9952446" y="1739438"/>
                <a:ext cx="3851910" cy="864235"/>
              </a:xfrm>
              <a:custGeom>
                <a:avLst/>
                <a:gdLst/>
                <a:ahLst/>
                <a:cxnLst/>
                <a:rect l="l" t="t" r="r" b="b"/>
                <a:pathLst>
                  <a:path w="3851909" h="864235">
                    <a:moveTo>
                      <a:pt x="3734561" y="864007"/>
                    </a:moveTo>
                    <a:lnTo>
                      <a:pt x="120430" y="864007"/>
                    </a:lnTo>
                    <a:lnTo>
                      <a:pt x="91200" y="859293"/>
                    </a:lnTo>
                    <a:lnTo>
                      <a:pt x="54594" y="840362"/>
                    </a:lnTo>
                    <a:lnTo>
                      <a:pt x="25728" y="811496"/>
                    </a:lnTo>
                    <a:lnTo>
                      <a:pt x="6797" y="774890"/>
                    </a:lnTo>
                    <a:lnTo>
                      <a:pt x="0" y="732743"/>
                    </a:lnTo>
                    <a:lnTo>
                      <a:pt x="0" y="133347"/>
                    </a:lnTo>
                    <a:lnTo>
                      <a:pt x="6797" y="91201"/>
                    </a:lnTo>
                    <a:lnTo>
                      <a:pt x="25728" y="54595"/>
                    </a:lnTo>
                    <a:lnTo>
                      <a:pt x="54594" y="25728"/>
                    </a:lnTo>
                    <a:lnTo>
                      <a:pt x="91200" y="6798"/>
                    </a:lnTo>
                    <a:lnTo>
                      <a:pt x="133349" y="0"/>
                    </a:lnTo>
                    <a:lnTo>
                      <a:pt x="3721642" y="0"/>
                    </a:lnTo>
                    <a:lnTo>
                      <a:pt x="3763791" y="6798"/>
                    </a:lnTo>
                    <a:lnTo>
                      <a:pt x="3800397" y="25728"/>
                    </a:lnTo>
                    <a:lnTo>
                      <a:pt x="3829263" y="54595"/>
                    </a:lnTo>
                    <a:lnTo>
                      <a:pt x="3848194" y="91201"/>
                    </a:lnTo>
                    <a:lnTo>
                      <a:pt x="3851425" y="111236"/>
                    </a:lnTo>
                    <a:lnTo>
                      <a:pt x="3851425" y="754854"/>
                    </a:lnTo>
                    <a:lnTo>
                      <a:pt x="3829263" y="811496"/>
                    </a:lnTo>
                    <a:lnTo>
                      <a:pt x="3800397" y="840362"/>
                    </a:lnTo>
                    <a:lnTo>
                      <a:pt x="3763791" y="859293"/>
                    </a:lnTo>
                    <a:lnTo>
                      <a:pt x="3734561" y="864007"/>
                    </a:lnTo>
                    <a:close/>
                  </a:path>
                </a:pathLst>
              </a:custGeom>
              <a:solidFill>
                <a:srgbClr val="0097B1">
                  <a:alpha val="52938"/>
                </a:srgbClr>
              </a:solidFill>
            </p:spPr>
            <p:txBody>
              <a:bodyPr wrap="square" lIns="0" tIns="0" rIns="0" bIns="0" rtlCol="0"/>
              <a:lstStyle/>
              <a:p>
                <a:endParaRPr/>
              </a:p>
            </p:txBody>
          </p:sp>
          <p:pic>
            <p:nvPicPr>
              <p:cNvPr id="30" name="object 8">
                <a:extLst>
                  <a:ext uri="{FF2B5EF4-FFF2-40B4-BE49-F238E27FC236}">
                    <a16:creationId xmlns:a16="http://schemas.microsoft.com/office/drawing/2014/main" id="{0CEF92E9-8CF1-1476-3CA2-4170E2DEE16F}"/>
                  </a:ext>
                </a:extLst>
              </p:cNvPr>
              <p:cNvPicPr/>
              <p:nvPr/>
            </p:nvPicPr>
            <p:blipFill>
              <a:blip r:embed="rId2" cstate="print"/>
              <a:stretch>
                <a:fillRect/>
              </a:stretch>
            </p:blipFill>
            <p:spPr>
              <a:xfrm>
                <a:off x="10017749" y="1808487"/>
                <a:ext cx="3724274" cy="733424"/>
              </a:xfrm>
              <a:prstGeom prst="rect">
                <a:avLst/>
              </a:prstGeom>
            </p:spPr>
          </p:pic>
        </p:grpSp>
        <p:sp>
          <p:nvSpPr>
            <p:cNvPr id="7" name="object 9">
              <a:extLst>
                <a:ext uri="{FF2B5EF4-FFF2-40B4-BE49-F238E27FC236}">
                  <a16:creationId xmlns:a16="http://schemas.microsoft.com/office/drawing/2014/main" id="{081E63B6-FF5D-F58F-4713-106FF84A64DC}"/>
                </a:ext>
              </a:extLst>
            </p:cNvPr>
            <p:cNvSpPr txBox="1"/>
            <p:nvPr/>
          </p:nvSpPr>
          <p:spPr>
            <a:xfrm>
              <a:off x="13606361" y="4486073"/>
              <a:ext cx="575945" cy="509270"/>
            </a:xfrm>
            <a:prstGeom prst="rect">
              <a:avLst/>
            </a:prstGeom>
          </p:spPr>
          <p:txBody>
            <a:bodyPr vert="horz" wrap="square" lIns="0" tIns="47625" rIns="0" bIns="0" rtlCol="0">
              <a:spAutoFit/>
            </a:bodyPr>
            <a:lstStyle/>
            <a:p>
              <a:pPr marL="17780">
                <a:lnSpc>
                  <a:spcPct val="100000"/>
                </a:lnSpc>
                <a:spcBef>
                  <a:spcPts val="375"/>
                </a:spcBef>
              </a:pPr>
              <a:r>
                <a:rPr sz="1350" b="1" spc="-55" dirty="0">
                  <a:latin typeface="Verdana"/>
                  <a:cs typeface="Verdana"/>
                </a:rPr>
                <a:t>50-99</a:t>
              </a:r>
              <a:endParaRPr sz="1350">
                <a:latin typeface="Verdana"/>
                <a:cs typeface="Verdana"/>
              </a:endParaRPr>
            </a:p>
            <a:p>
              <a:pPr marL="12700">
                <a:lnSpc>
                  <a:spcPct val="100000"/>
                </a:lnSpc>
                <a:spcBef>
                  <a:spcPts val="285"/>
                </a:spcBef>
              </a:pPr>
              <a:r>
                <a:rPr sz="1350" b="1" spc="-70" dirty="0">
                  <a:latin typeface="Verdana"/>
                  <a:cs typeface="Verdana"/>
                </a:rPr>
                <a:t>4</a:t>
              </a:r>
              <a:r>
                <a:rPr sz="1350" b="1" spc="-75" dirty="0">
                  <a:latin typeface="Verdana"/>
                  <a:cs typeface="Verdana"/>
                </a:rPr>
                <a:t>2</a:t>
              </a:r>
              <a:r>
                <a:rPr sz="1350" b="1" spc="-125" dirty="0">
                  <a:latin typeface="Verdana"/>
                  <a:cs typeface="Verdana"/>
                </a:rPr>
                <a:t>.</a:t>
              </a:r>
              <a:r>
                <a:rPr sz="1350" b="1" spc="-75" dirty="0">
                  <a:latin typeface="Verdana"/>
                  <a:cs typeface="Verdana"/>
                </a:rPr>
                <a:t>9</a:t>
              </a:r>
              <a:r>
                <a:rPr sz="1350" b="1" spc="-434" dirty="0">
                  <a:latin typeface="Verdana"/>
                  <a:cs typeface="Verdana"/>
                </a:rPr>
                <a:t>%</a:t>
              </a:r>
              <a:endParaRPr sz="1350">
                <a:latin typeface="Verdana"/>
                <a:cs typeface="Verdana"/>
              </a:endParaRPr>
            </a:p>
          </p:txBody>
        </p:sp>
        <p:sp>
          <p:nvSpPr>
            <p:cNvPr id="8" name="object 10">
              <a:extLst>
                <a:ext uri="{FF2B5EF4-FFF2-40B4-BE49-F238E27FC236}">
                  <a16:creationId xmlns:a16="http://schemas.microsoft.com/office/drawing/2014/main" id="{C8374EEC-D546-CB0C-CBBF-C0C48A85477C}"/>
                </a:ext>
              </a:extLst>
            </p:cNvPr>
            <p:cNvSpPr txBox="1"/>
            <p:nvPr/>
          </p:nvSpPr>
          <p:spPr>
            <a:xfrm>
              <a:off x="10197608" y="6899774"/>
              <a:ext cx="735965" cy="509270"/>
            </a:xfrm>
            <a:prstGeom prst="rect">
              <a:avLst/>
            </a:prstGeom>
          </p:spPr>
          <p:txBody>
            <a:bodyPr vert="horz" wrap="square" lIns="0" tIns="47625" rIns="0" bIns="0" rtlCol="0">
              <a:spAutoFit/>
            </a:bodyPr>
            <a:lstStyle/>
            <a:p>
              <a:pPr marL="12700">
                <a:lnSpc>
                  <a:spcPct val="100000"/>
                </a:lnSpc>
                <a:spcBef>
                  <a:spcPts val="375"/>
                </a:spcBef>
              </a:pPr>
              <a:r>
                <a:rPr sz="1350" b="1" spc="-125" dirty="0">
                  <a:latin typeface="Verdana"/>
                  <a:cs typeface="Verdana"/>
                </a:rPr>
                <a:t>100-150</a:t>
              </a:r>
              <a:endParaRPr sz="1350">
                <a:latin typeface="Verdana"/>
                <a:cs typeface="Verdana"/>
              </a:endParaRPr>
            </a:p>
            <a:p>
              <a:pPr marL="113030">
                <a:lnSpc>
                  <a:spcPct val="100000"/>
                </a:lnSpc>
                <a:spcBef>
                  <a:spcPts val="285"/>
                </a:spcBef>
              </a:pPr>
              <a:r>
                <a:rPr sz="1350" b="1" spc="-220" dirty="0">
                  <a:latin typeface="Verdana"/>
                  <a:cs typeface="Verdana"/>
                </a:rPr>
                <a:t>31.4%</a:t>
              </a:r>
              <a:endParaRPr sz="1350">
                <a:latin typeface="Verdana"/>
                <a:cs typeface="Verdana"/>
              </a:endParaRPr>
            </a:p>
          </p:txBody>
        </p:sp>
        <p:sp>
          <p:nvSpPr>
            <p:cNvPr id="9" name="object 11">
              <a:extLst>
                <a:ext uri="{FF2B5EF4-FFF2-40B4-BE49-F238E27FC236}">
                  <a16:creationId xmlns:a16="http://schemas.microsoft.com/office/drawing/2014/main" id="{27D3A512-C5FC-2F2B-5597-B314733F1C97}"/>
                </a:ext>
              </a:extLst>
            </p:cNvPr>
            <p:cNvSpPr txBox="1"/>
            <p:nvPr/>
          </p:nvSpPr>
          <p:spPr>
            <a:xfrm>
              <a:off x="8745394" y="4016779"/>
              <a:ext cx="965200" cy="509270"/>
            </a:xfrm>
            <a:prstGeom prst="rect">
              <a:avLst/>
            </a:prstGeom>
          </p:spPr>
          <p:txBody>
            <a:bodyPr vert="horz" wrap="square" lIns="0" tIns="47625" rIns="0" bIns="0" rtlCol="0">
              <a:spAutoFit/>
            </a:bodyPr>
            <a:lstStyle/>
            <a:p>
              <a:pPr algn="ctr">
                <a:lnSpc>
                  <a:spcPct val="100000"/>
                </a:lnSpc>
                <a:spcBef>
                  <a:spcPts val="375"/>
                </a:spcBef>
              </a:pPr>
              <a:r>
                <a:rPr sz="1350" b="1" spc="-45" dirty="0">
                  <a:latin typeface="Verdana"/>
                  <a:cs typeface="Verdana"/>
                </a:rPr>
                <a:t>A</a:t>
              </a:r>
              <a:r>
                <a:rPr sz="1350" b="1" spc="20" dirty="0">
                  <a:latin typeface="Verdana"/>
                  <a:cs typeface="Verdana"/>
                </a:rPr>
                <a:t>b</a:t>
              </a:r>
              <a:r>
                <a:rPr sz="1350" b="1" spc="-10" dirty="0">
                  <a:latin typeface="Verdana"/>
                  <a:cs typeface="Verdana"/>
                </a:rPr>
                <a:t>o</a:t>
              </a:r>
              <a:r>
                <a:rPr sz="1350" b="1" spc="-45" dirty="0">
                  <a:latin typeface="Verdana"/>
                  <a:cs typeface="Verdana"/>
                </a:rPr>
                <a:t>v</a:t>
              </a:r>
              <a:r>
                <a:rPr sz="1350" b="1" dirty="0">
                  <a:latin typeface="Verdana"/>
                  <a:cs typeface="Verdana"/>
                </a:rPr>
                <a:t>e</a:t>
              </a:r>
              <a:r>
                <a:rPr sz="1350" b="1" spc="-140" dirty="0">
                  <a:latin typeface="Verdana"/>
                  <a:cs typeface="Verdana"/>
                </a:rPr>
                <a:t> </a:t>
              </a:r>
              <a:r>
                <a:rPr sz="1350" b="1" spc="-375" dirty="0">
                  <a:latin typeface="Verdana"/>
                  <a:cs typeface="Verdana"/>
                </a:rPr>
                <a:t>1</a:t>
              </a:r>
              <a:r>
                <a:rPr sz="1350" b="1" spc="-110" dirty="0">
                  <a:latin typeface="Verdana"/>
                  <a:cs typeface="Verdana"/>
                </a:rPr>
                <a:t>5</a:t>
              </a:r>
              <a:r>
                <a:rPr sz="1350" b="1" spc="10" dirty="0">
                  <a:latin typeface="Verdana"/>
                  <a:cs typeface="Verdana"/>
                </a:rPr>
                <a:t>0</a:t>
              </a:r>
              <a:endParaRPr sz="1350">
                <a:latin typeface="Verdana"/>
                <a:cs typeface="Verdana"/>
              </a:endParaRPr>
            </a:p>
            <a:p>
              <a:pPr algn="ctr">
                <a:lnSpc>
                  <a:spcPct val="100000"/>
                </a:lnSpc>
                <a:spcBef>
                  <a:spcPts val="285"/>
                </a:spcBef>
              </a:pPr>
              <a:r>
                <a:rPr sz="1350" b="1" spc="-225" dirty="0">
                  <a:latin typeface="Verdana"/>
                  <a:cs typeface="Verdana"/>
                </a:rPr>
                <a:t>15.6%</a:t>
              </a:r>
              <a:endParaRPr sz="1350">
                <a:latin typeface="Verdana"/>
                <a:cs typeface="Verdana"/>
              </a:endParaRPr>
            </a:p>
          </p:txBody>
        </p:sp>
        <p:sp>
          <p:nvSpPr>
            <p:cNvPr id="10" name="object 12">
              <a:extLst>
                <a:ext uri="{FF2B5EF4-FFF2-40B4-BE49-F238E27FC236}">
                  <a16:creationId xmlns:a16="http://schemas.microsoft.com/office/drawing/2014/main" id="{098BC775-8A67-1298-EC47-17A1D4A009B1}"/>
                </a:ext>
              </a:extLst>
            </p:cNvPr>
            <p:cNvSpPr txBox="1"/>
            <p:nvPr/>
          </p:nvSpPr>
          <p:spPr>
            <a:xfrm>
              <a:off x="10582969" y="2857760"/>
              <a:ext cx="869315" cy="509270"/>
            </a:xfrm>
            <a:prstGeom prst="rect">
              <a:avLst/>
            </a:prstGeom>
          </p:spPr>
          <p:txBody>
            <a:bodyPr vert="horz" wrap="square" lIns="0" tIns="47625" rIns="0" bIns="0" rtlCol="0">
              <a:spAutoFit/>
            </a:bodyPr>
            <a:lstStyle/>
            <a:p>
              <a:pPr algn="ctr">
                <a:lnSpc>
                  <a:spcPct val="100000"/>
                </a:lnSpc>
                <a:spcBef>
                  <a:spcPts val="375"/>
                </a:spcBef>
              </a:pPr>
              <a:r>
                <a:rPr sz="1350" b="1" spc="-80" dirty="0">
                  <a:latin typeface="Verdana"/>
                  <a:cs typeface="Verdana"/>
                </a:rPr>
                <a:t>B</a:t>
              </a:r>
              <a:r>
                <a:rPr sz="1350" b="1" spc="-5" dirty="0">
                  <a:latin typeface="Verdana"/>
                  <a:cs typeface="Verdana"/>
                </a:rPr>
                <a:t>e</a:t>
              </a:r>
              <a:r>
                <a:rPr sz="1350" b="1" spc="-45" dirty="0">
                  <a:latin typeface="Verdana"/>
                  <a:cs typeface="Verdana"/>
                </a:rPr>
                <a:t>l</a:t>
              </a:r>
              <a:r>
                <a:rPr sz="1350" b="1" spc="-10" dirty="0">
                  <a:latin typeface="Verdana"/>
                  <a:cs typeface="Verdana"/>
                </a:rPr>
                <a:t>o</a:t>
              </a:r>
              <a:r>
                <a:rPr sz="1350" b="1" spc="-40" dirty="0">
                  <a:latin typeface="Verdana"/>
                  <a:cs typeface="Verdana"/>
                </a:rPr>
                <a:t>w</a:t>
              </a:r>
              <a:r>
                <a:rPr sz="1350" b="1" spc="-140" dirty="0">
                  <a:latin typeface="Verdana"/>
                  <a:cs typeface="Verdana"/>
                </a:rPr>
                <a:t> </a:t>
              </a:r>
              <a:r>
                <a:rPr sz="1350" b="1" spc="-110" dirty="0">
                  <a:latin typeface="Verdana"/>
                  <a:cs typeface="Verdana"/>
                </a:rPr>
                <a:t>5</a:t>
              </a:r>
              <a:r>
                <a:rPr sz="1350" b="1" spc="10" dirty="0">
                  <a:latin typeface="Verdana"/>
                  <a:cs typeface="Verdana"/>
                </a:rPr>
                <a:t>0</a:t>
              </a:r>
              <a:endParaRPr sz="1350">
                <a:latin typeface="Verdana"/>
                <a:cs typeface="Verdana"/>
              </a:endParaRPr>
            </a:p>
            <a:p>
              <a:pPr algn="ctr">
                <a:lnSpc>
                  <a:spcPct val="100000"/>
                </a:lnSpc>
                <a:spcBef>
                  <a:spcPts val="285"/>
                </a:spcBef>
              </a:pPr>
              <a:r>
                <a:rPr sz="1350" b="1" spc="-260" dirty="0">
                  <a:latin typeface="Verdana"/>
                  <a:cs typeface="Verdana"/>
                </a:rPr>
                <a:t>10.1%</a:t>
              </a:r>
              <a:endParaRPr sz="1350">
                <a:latin typeface="Verdana"/>
                <a:cs typeface="Verdana"/>
              </a:endParaRPr>
            </a:p>
          </p:txBody>
        </p:sp>
        <p:sp>
          <p:nvSpPr>
            <p:cNvPr id="11" name="object 14">
              <a:extLst>
                <a:ext uri="{FF2B5EF4-FFF2-40B4-BE49-F238E27FC236}">
                  <a16:creationId xmlns:a16="http://schemas.microsoft.com/office/drawing/2014/main" id="{B948B0D9-9AD6-D414-CA7A-630AA1E88BDE}"/>
                </a:ext>
              </a:extLst>
            </p:cNvPr>
            <p:cNvSpPr/>
            <p:nvPr/>
          </p:nvSpPr>
          <p:spPr>
            <a:xfrm>
              <a:off x="11714318" y="3399028"/>
              <a:ext cx="1865630" cy="3585845"/>
            </a:xfrm>
            <a:custGeom>
              <a:avLst/>
              <a:gdLst/>
              <a:ahLst/>
              <a:cxnLst/>
              <a:rect l="l" t="t" r="r" b="b"/>
              <a:pathLst>
                <a:path w="1865630" h="3585845">
                  <a:moveTo>
                    <a:pt x="721959" y="3585820"/>
                  </a:moveTo>
                  <a:lnTo>
                    <a:pt x="360980" y="2725704"/>
                  </a:lnTo>
                  <a:lnTo>
                    <a:pt x="405750" y="2705528"/>
                  </a:lnTo>
                  <a:lnTo>
                    <a:pt x="449011" y="2683251"/>
                  </a:lnTo>
                  <a:lnTo>
                    <a:pt x="490721" y="2658957"/>
                  </a:lnTo>
                  <a:lnTo>
                    <a:pt x="530836" y="2632725"/>
                  </a:lnTo>
                  <a:lnTo>
                    <a:pt x="569315" y="2604637"/>
                  </a:lnTo>
                  <a:lnTo>
                    <a:pt x="606112" y="2574774"/>
                  </a:lnTo>
                  <a:lnTo>
                    <a:pt x="641186" y="2543217"/>
                  </a:lnTo>
                  <a:lnTo>
                    <a:pt x="674494" y="2510048"/>
                  </a:lnTo>
                  <a:lnTo>
                    <a:pt x="705992" y="2475348"/>
                  </a:lnTo>
                  <a:lnTo>
                    <a:pt x="735677" y="2439143"/>
                  </a:lnTo>
                  <a:lnTo>
                    <a:pt x="763386" y="2401678"/>
                  </a:lnTo>
                  <a:lnTo>
                    <a:pt x="789197" y="2362872"/>
                  </a:lnTo>
                  <a:lnTo>
                    <a:pt x="813026" y="2322859"/>
                  </a:lnTo>
                  <a:lnTo>
                    <a:pt x="834831" y="2281720"/>
                  </a:lnTo>
                  <a:lnTo>
                    <a:pt x="854567" y="2239538"/>
                  </a:lnTo>
                  <a:lnTo>
                    <a:pt x="872192" y="2196393"/>
                  </a:lnTo>
                  <a:lnTo>
                    <a:pt x="887664" y="2152366"/>
                  </a:lnTo>
                  <a:lnTo>
                    <a:pt x="900938" y="2107539"/>
                  </a:lnTo>
                  <a:lnTo>
                    <a:pt x="911973" y="2061993"/>
                  </a:lnTo>
                  <a:lnTo>
                    <a:pt x="920724" y="2015809"/>
                  </a:lnTo>
                  <a:lnTo>
                    <a:pt x="927150" y="1969068"/>
                  </a:lnTo>
                  <a:lnTo>
                    <a:pt x="931206" y="1921851"/>
                  </a:lnTo>
                  <a:lnTo>
                    <a:pt x="932850" y="1874240"/>
                  </a:lnTo>
                  <a:lnTo>
                    <a:pt x="932039" y="1826316"/>
                  </a:lnTo>
                  <a:lnTo>
                    <a:pt x="928729" y="1778160"/>
                  </a:lnTo>
                  <a:lnTo>
                    <a:pt x="922879" y="1729853"/>
                  </a:lnTo>
                  <a:lnTo>
                    <a:pt x="914443" y="1681477"/>
                  </a:lnTo>
                  <a:lnTo>
                    <a:pt x="903500" y="1633605"/>
                  </a:lnTo>
                  <a:lnTo>
                    <a:pt x="890201" y="1586798"/>
                  </a:lnTo>
                  <a:lnTo>
                    <a:pt x="874617" y="1541114"/>
                  </a:lnTo>
                  <a:lnTo>
                    <a:pt x="856819" y="1496610"/>
                  </a:lnTo>
                  <a:lnTo>
                    <a:pt x="836878" y="1453345"/>
                  </a:lnTo>
                  <a:lnTo>
                    <a:pt x="814865" y="1411377"/>
                  </a:lnTo>
                  <a:lnTo>
                    <a:pt x="790852" y="1370764"/>
                  </a:lnTo>
                  <a:lnTo>
                    <a:pt x="764910" y="1331565"/>
                  </a:lnTo>
                  <a:lnTo>
                    <a:pt x="737110" y="1293838"/>
                  </a:lnTo>
                  <a:lnTo>
                    <a:pt x="707522" y="1257641"/>
                  </a:lnTo>
                  <a:lnTo>
                    <a:pt x="676218" y="1223031"/>
                  </a:lnTo>
                  <a:lnTo>
                    <a:pt x="643269" y="1190069"/>
                  </a:lnTo>
                  <a:lnTo>
                    <a:pt x="608746" y="1158811"/>
                  </a:lnTo>
                  <a:lnTo>
                    <a:pt x="572721" y="1129316"/>
                  </a:lnTo>
                  <a:lnTo>
                    <a:pt x="535264" y="1101642"/>
                  </a:lnTo>
                  <a:lnTo>
                    <a:pt x="496447" y="1075847"/>
                  </a:lnTo>
                  <a:lnTo>
                    <a:pt x="456340" y="1051990"/>
                  </a:lnTo>
                  <a:lnTo>
                    <a:pt x="415015" y="1030129"/>
                  </a:lnTo>
                  <a:lnTo>
                    <a:pt x="372542" y="1010322"/>
                  </a:lnTo>
                  <a:lnTo>
                    <a:pt x="328994" y="992627"/>
                  </a:lnTo>
                  <a:lnTo>
                    <a:pt x="284441" y="977102"/>
                  </a:lnTo>
                  <a:lnTo>
                    <a:pt x="238954" y="963806"/>
                  </a:lnTo>
                  <a:lnTo>
                    <a:pt x="192604" y="952797"/>
                  </a:lnTo>
                  <a:lnTo>
                    <a:pt x="145462" y="944133"/>
                  </a:lnTo>
                  <a:lnTo>
                    <a:pt x="97600" y="937873"/>
                  </a:lnTo>
                  <a:lnTo>
                    <a:pt x="49089" y="934074"/>
                  </a:lnTo>
                  <a:lnTo>
                    <a:pt x="0" y="932794"/>
                  </a:lnTo>
                  <a:lnTo>
                    <a:pt x="0" y="0"/>
                  </a:lnTo>
                  <a:lnTo>
                    <a:pt x="49225" y="642"/>
                  </a:lnTo>
                  <a:lnTo>
                    <a:pt x="98179" y="2558"/>
                  </a:lnTo>
                  <a:lnTo>
                    <a:pt x="146843" y="5734"/>
                  </a:lnTo>
                  <a:lnTo>
                    <a:pt x="195201" y="10156"/>
                  </a:lnTo>
                  <a:lnTo>
                    <a:pt x="243234" y="15809"/>
                  </a:lnTo>
                  <a:lnTo>
                    <a:pt x="290925" y="22677"/>
                  </a:lnTo>
                  <a:lnTo>
                    <a:pt x="338255" y="30748"/>
                  </a:lnTo>
                  <a:lnTo>
                    <a:pt x="385208" y="40005"/>
                  </a:lnTo>
                  <a:lnTo>
                    <a:pt x="431764" y="50435"/>
                  </a:lnTo>
                  <a:lnTo>
                    <a:pt x="477907" y="62023"/>
                  </a:lnTo>
                  <a:lnTo>
                    <a:pt x="523619" y="74755"/>
                  </a:lnTo>
                  <a:lnTo>
                    <a:pt x="568881" y="88615"/>
                  </a:lnTo>
                  <a:lnTo>
                    <a:pt x="613677" y="103590"/>
                  </a:lnTo>
                  <a:lnTo>
                    <a:pt x="657988" y="119665"/>
                  </a:lnTo>
                  <a:lnTo>
                    <a:pt x="701796" y="136824"/>
                  </a:lnTo>
                  <a:lnTo>
                    <a:pt x="745084" y="155055"/>
                  </a:lnTo>
                  <a:lnTo>
                    <a:pt x="787835" y="174341"/>
                  </a:lnTo>
                  <a:lnTo>
                    <a:pt x="830029" y="194669"/>
                  </a:lnTo>
                  <a:lnTo>
                    <a:pt x="871650" y="216024"/>
                  </a:lnTo>
                  <a:lnTo>
                    <a:pt x="912679" y="238392"/>
                  </a:lnTo>
                  <a:lnTo>
                    <a:pt x="953100" y="261757"/>
                  </a:lnTo>
                  <a:lnTo>
                    <a:pt x="992893" y="286106"/>
                  </a:lnTo>
                  <a:lnTo>
                    <a:pt x="1032042" y="311423"/>
                  </a:lnTo>
                  <a:lnTo>
                    <a:pt x="1070528" y="337695"/>
                  </a:lnTo>
                  <a:lnTo>
                    <a:pt x="1108334" y="364906"/>
                  </a:lnTo>
                  <a:lnTo>
                    <a:pt x="1145442" y="393043"/>
                  </a:lnTo>
                  <a:lnTo>
                    <a:pt x="1181834" y="422090"/>
                  </a:lnTo>
                  <a:lnTo>
                    <a:pt x="1217493" y="452033"/>
                  </a:lnTo>
                  <a:lnTo>
                    <a:pt x="1252400" y="482857"/>
                  </a:lnTo>
                  <a:lnTo>
                    <a:pt x="1286538" y="514549"/>
                  </a:lnTo>
                  <a:lnTo>
                    <a:pt x="1319889" y="547092"/>
                  </a:lnTo>
                  <a:lnTo>
                    <a:pt x="1352436" y="580474"/>
                  </a:lnTo>
                  <a:lnTo>
                    <a:pt x="1384160" y="614679"/>
                  </a:lnTo>
                  <a:lnTo>
                    <a:pt x="1415044" y="649692"/>
                  </a:lnTo>
                  <a:lnTo>
                    <a:pt x="1445069" y="685499"/>
                  </a:lnTo>
                  <a:lnTo>
                    <a:pt x="1474219" y="722087"/>
                  </a:lnTo>
                  <a:lnTo>
                    <a:pt x="1502476" y="759439"/>
                  </a:lnTo>
                  <a:lnTo>
                    <a:pt x="1529821" y="797541"/>
                  </a:lnTo>
                  <a:lnTo>
                    <a:pt x="1556236" y="836379"/>
                  </a:lnTo>
                  <a:lnTo>
                    <a:pt x="1581705" y="875939"/>
                  </a:lnTo>
                  <a:lnTo>
                    <a:pt x="1606210" y="916206"/>
                  </a:lnTo>
                  <a:lnTo>
                    <a:pt x="1629731" y="957164"/>
                  </a:lnTo>
                  <a:lnTo>
                    <a:pt x="1652253" y="998801"/>
                  </a:lnTo>
                  <a:lnTo>
                    <a:pt x="1673756" y="1041100"/>
                  </a:lnTo>
                  <a:lnTo>
                    <a:pt x="1694224" y="1084048"/>
                  </a:lnTo>
                  <a:lnTo>
                    <a:pt x="1713638" y="1127630"/>
                  </a:lnTo>
                  <a:lnTo>
                    <a:pt x="1731981" y="1171832"/>
                  </a:lnTo>
                  <a:lnTo>
                    <a:pt x="1749234" y="1216638"/>
                  </a:lnTo>
                  <a:lnTo>
                    <a:pt x="1765381" y="1262035"/>
                  </a:lnTo>
                  <a:lnTo>
                    <a:pt x="1780403" y="1308008"/>
                  </a:lnTo>
                  <a:lnTo>
                    <a:pt x="1794282" y="1354541"/>
                  </a:lnTo>
                  <a:lnTo>
                    <a:pt x="1807002" y="1401622"/>
                  </a:lnTo>
                  <a:lnTo>
                    <a:pt x="1818543" y="1449234"/>
                  </a:lnTo>
                  <a:lnTo>
                    <a:pt x="1828888" y="1497364"/>
                  </a:lnTo>
                  <a:lnTo>
                    <a:pt x="1837975" y="1545748"/>
                  </a:lnTo>
                  <a:lnTo>
                    <a:pt x="1845758" y="1594117"/>
                  </a:lnTo>
                  <a:lnTo>
                    <a:pt x="1852250" y="1642451"/>
                  </a:lnTo>
                  <a:lnTo>
                    <a:pt x="1857460" y="1690731"/>
                  </a:lnTo>
                  <a:lnTo>
                    <a:pt x="1861399" y="1738935"/>
                  </a:lnTo>
                  <a:lnTo>
                    <a:pt x="1864078" y="1787043"/>
                  </a:lnTo>
                  <a:lnTo>
                    <a:pt x="1865509" y="1835035"/>
                  </a:lnTo>
                  <a:lnTo>
                    <a:pt x="1865589" y="1888056"/>
                  </a:lnTo>
                  <a:lnTo>
                    <a:pt x="1864665" y="1930590"/>
                  </a:lnTo>
                  <a:lnTo>
                    <a:pt x="1862412" y="1978113"/>
                  </a:lnTo>
                  <a:lnTo>
                    <a:pt x="1858954" y="2025438"/>
                  </a:lnTo>
                  <a:lnTo>
                    <a:pt x="1854300" y="2072546"/>
                  </a:lnTo>
                  <a:lnTo>
                    <a:pt x="1848461" y="2119416"/>
                  </a:lnTo>
                  <a:lnTo>
                    <a:pt x="1841449" y="2166028"/>
                  </a:lnTo>
                  <a:lnTo>
                    <a:pt x="1833274" y="2212362"/>
                  </a:lnTo>
                  <a:lnTo>
                    <a:pt x="1823946" y="2258397"/>
                  </a:lnTo>
                  <a:lnTo>
                    <a:pt x="1813477" y="2304112"/>
                  </a:lnTo>
                  <a:lnTo>
                    <a:pt x="1801877" y="2349489"/>
                  </a:lnTo>
                  <a:lnTo>
                    <a:pt x="1789157" y="2394506"/>
                  </a:lnTo>
                  <a:lnTo>
                    <a:pt x="1775310" y="2439198"/>
                  </a:lnTo>
                  <a:lnTo>
                    <a:pt x="1760400" y="2483380"/>
                  </a:lnTo>
                  <a:lnTo>
                    <a:pt x="1744385" y="2527197"/>
                  </a:lnTo>
                  <a:lnTo>
                    <a:pt x="1727292" y="2570572"/>
                  </a:lnTo>
                  <a:lnTo>
                    <a:pt x="1709134" y="2613487"/>
                  </a:lnTo>
                  <a:lnTo>
                    <a:pt x="1689920" y="2655920"/>
                  </a:lnTo>
                  <a:lnTo>
                    <a:pt x="1669661" y="2697851"/>
                  </a:lnTo>
                  <a:lnTo>
                    <a:pt x="1648368" y="2739261"/>
                  </a:lnTo>
                  <a:lnTo>
                    <a:pt x="1626053" y="2780128"/>
                  </a:lnTo>
                  <a:lnTo>
                    <a:pt x="1602724" y="2820433"/>
                  </a:lnTo>
                  <a:lnTo>
                    <a:pt x="1578394" y="2860154"/>
                  </a:lnTo>
                  <a:lnTo>
                    <a:pt x="1553074" y="2899273"/>
                  </a:lnTo>
                  <a:lnTo>
                    <a:pt x="1526773" y="2937768"/>
                  </a:lnTo>
                  <a:lnTo>
                    <a:pt x="1499503" y="2975619"/>
                  </a:lnTo>
                  <a:lnTo>
                    <a:pt x="1471274" y="3012806"/>
                  </a:lnTo>
                  <a:lnTo>
                    <a:pt x="1442097" y="3049309"/>
                  </a:lnTo>
                  <a:lnTo>
                    <a:pt x="1411983" y="3085106"/>
                  </a:lnTo>
                  <a:lnTo>
                    <a:pt x="1380943" y="3120179"/>
                  </a:lnTo>
                  <a:lnTo>
                    <a:pt x="1348987" y="3154507"/>
                  </a:lnTo>
                  <a:lnTo>
                    <a:pt x="1316127" y="3188069"/>
                  </a:lnTo>
                  <a:lnTo>
                    <a:pt x="1282372" y="3220845"/>
                  </a:lnTo>
                  <a:lnTo>
                    <a:pt x="1247734" y="3252815"/>
                  </a:lnTo>
                  <a:lnTo>
                    <a:pt x="1212224" y="3283958"/>
                  </a:lnTo>
                  <a:lnTo>
                    <a:pt x="1175852" y="3314255"/>
                  </a:lnTo>
                  <a:lnTo>
                    <a:pt x="1138629" y="3343684"/>
                  </a:lnTo>
                  <a:lnTo>
                    <a:pt x="1100565" y="3372226"/>
                  </a:lnTo>
                  <a:lnTo>
                    <a:pt x="1061673" y="3399860"/>
                  </a:lnTo>
                  <a:lnTo>
                    <a:pt x="1021961" y="3426567"/>
                  </a:lnTo>
                  <a:lnTo>
                    <a:pt x="981441" y="3452325"/>
                  </a:lnTo>
                  <a:lnTo>
                    <a:pt x="940125" y="3477114"/>
                  </a:lnTo>
                  <a:lnTo>
                    <a:pt x="898022" y="3500914"/>
                  </a:lnTo>
                  <a:lnTo>
                    <a:pt x="855143" y="3523705"/>
                  </a:lnTo>
                  <a:lnTo>
                    <a:pt x="811499" y="3545467"/>
                  </a:lnTo>
                  <a:lnTo>
                    <a:pt x="767101" y="3566179"/>
                  </a:lnTo>
                  <a:lnTo>
                    <a:pt x="721959" y="3585820"/>
                  </a:lnTo>
                  <a:close/>
                </a:path>
              </a:pathLst>
            </a:custGeom>
            <a:solidFill>
              <a:srgbClr val="31346E"/>
            </a:solidFill>
          </p:spPr>
          <p:txBody>
            <a:bodyPr wrap="square" lIns="0" tIns="0" rIns="0" bIns="0" rtlCol="0"/>
            <a:lstStyle/>
            <a:p>
              <a:endParaRPr/>
            </a:p>
          </p:txBody>
        </p:sp>
        <p:sp>
          <p:nvSpPr>
            <p:cNvPr id="12" name="object 15">
              <a:extLst>
                <a:ext uri="{FF2B5EF4-FFF2-40B4-BE49-F238E27FC236}">
                  <a16:creationId xmlns:a16="http://schemas.microsoft.com/office/drawing/2014/main" id="{620C6FBC-F8DF-76AB-D463-413CFE2F8E0F}"/>
                </a:ext>
              </a:extLst>
            </p:cNvPr>
            <p:cNvSpPr/>
            <p:nvPr/>
          </p:nvSpPr>
          <p:spPr>
            <a:xfrm>
              <a:off x="9848762" y="5253391"/>
              <a:ext cx="2672715" cy="1877060"/>
            </a:xfrm>
            <a:custGeom>
              <a:avLst/>
              <a:gdLst/>
              <a:ahLst/>
              <a:cxnLst/>
              <a:rect l="l" t="t" r="r" b="b"/>
              <a:pathLst>
                <a:path w="2672715" h="1877059">
                  <a:moveTo>
                    <a:pt x="1875909" y="1876791"/>
                  </a:moveTo>
                  <a:lnTo>
                    <a:pt x="1827973" y="1876439"/>
                  </a:lnTo>
                  <a:lnTo>
                    <a:pt x="1780072" y="1874856"/>
                  </a:lnTo>
                  <a:lnTo>
                    <a:pt x="1732232" y="1872046"/>
                  </a:lnTo>
                  <a:lnTo>
                    <a:pt x="1684476" y="1868008"/>
                  </a:lnTo>
                  <a:lnTo>
                    <a:pt x="1636828" y="1862745"/>
                  </a:lnTo>
                  <a:lnTo>
                    <a:pt x="1589314" y="1856258"/>
                  </a:lnTo>
                  <a:lnTo>
                    <a:pt x="1541957" y="1848548"/>
                  </a:lnTo>
                  <a:lnTo>
                    <a:pt x="1494782" y="1839617"/>
                  </a:lnTo>
                  <a:lnTo>
                    <a:pt x="1447814" y="1829466"/>
                  </a:lnTo>
                  <a:lnTo>
                    <a:pt x="1401077" y="1818097"/>
                  </a:lnTo>
                  <a:lnTo>
                    <a:pt x="1354595" y="1805511"/>
                  </a:lnTo>
                  <a:lnTo>
                    <a:pt x="1308392" y="1791709"/>
                  </a:lnTo>
                  <a:lnTo>
                    <a:pt x="1262494" y="1776693"/>
                  </a:lnTo>
                  <a:lnTo>
                    <a:pt x="1216924" y="1760465"/>
                  </a:lnTo>
                  <a:lnTo>
                    <a:pt x="1171707" y="1743025"/>
                  </a:lnTo>
                  <a:lnTo>
                    <a:pt x="1126868" y="1724376"/>
                  </a:lnTo>
                  <a:lnTo>
                    <a:pt x="1082430" y="1704518"/>
                  </a:lnTo>
                  <a:lnTo>
                    <a:pt x="1038418" y="1683454"/>
                  </a:lnTo>
                  <a:lnTo>
                    <a:pt x="994857" y="1661184"/>
                  </a:lnTo>
                  <a:lnTo>
                    <a:pt x="951771" y="1637710"/>
                  </a:lnTo>
                  <a:lnTo>
                    <a:pt x="909185" y="1613033"/>
                  </a:lnTo>
                  <a:lnTo>
                    <a:pt x="867122" y="1587156"/>
                  </a:lnTo>
                  <a:lnTo>
                    <a:pt x="825757" y="1560177"/>
                  </a:lnTo>
                  <a:lnTo>
                    <a:pt x="785253" y="1532212"/>
                  </a:lnTo>
                  <a:lnTo>
                    <a:pt x="745624" y="1503282"/>
                  </a:lnTo>
                  <a:lnTo>
                    <a:pt x="706881" y="1473408"/>
                  </a:lnTo>
                  <a:lnTo>
                    <a:pt x="669035" y="1442611"/>
                  </a:lnTo>
                  <a:lnTo>
                    <a:pt x="632098" y="1410914"/>
                  </a:lnTo>
                  <a:lnTo>
                    <a:pt x="596082" y="1378337"/>
                  </a:lnTo>
                  <a:lnTo>
                    <a:pt x="560999" y="1344902"/>
                  </a:lnTo>
                  <a:lnTo>
                    <a:pt x="526861" y="1310631"/>
                  </a:lnTo>
                  <a:lnTo>
                    <a:pt x="493678" y="1275545"/>
                  </a:lnTo>
                  <a:lnTo>
                    <a:pt x="461463" y="1239665"/>
                  </a:lnTo>
                  <a:lnTo>
                    <a:pt x="430228" y="1203013"/>
                  </a:lnTo>
                  <a:lnTo>
                    <a:pt x="399984" y="1165611"/>
                  </a:lnTo>
                  <a:lnTo>
                    <a:pt x="370743" y="1127479"/>
                  </a:lnTo>
                  <a:lnTo>
                    <a:pt x="342517" y="1088640"/>
                  </a:lnTo>
                  <a:lnTo>
                    <a:pt x="315317" y="1049114"/>
                  </a:lnTo>
                  <a:lnTo>
                    <a:pt x="289155" y="1008924"/>
                  </a:lnTo>
                  <a:lnTo>
                    <a:pt x="264044" y="968090"/>
                  </a:lnTo>
                  <a:lnTo>
                    <a:pt x="239994" y="926635"/>
                  </a:lnTo>
                  <a:lnTo>
                    <a:pt x="217017" y="884579"/>
                  </a:lnTo>
                  <a:lnTo>
                    <a:pt x="195125" y="841945"/>
                  </a:lnTo>
                  <a:lnTo>
                    <a:pt x="174331" y="798752"/>
                  </a:lnTo>
                  <a:lnTo>
                    <a:pt x="154644" y="755024"/>
                  </a:lnTo>
                  <a:lnTo>
                    <a:pt x="136079" y="710782"/>
                  </a:lnTo>
                  <a:lnTo>
                    <a:pt x="118645" y="666046"/>
                  </a:lnTo>
                  <a:lnTo>
                    <a:pt x="102355" y="620839"/>
                  </a:lnTo>
                  <a:lnTo>
                    <a:pt x="87220" y="575182"/>
                  </a:lnTo>
                  <a:lnTo>
                    <a:pt x="73253" y="529096"/>
                  </a:lnTo>
                  <a:lnTo>
                    <a:pt x="60464" y="482603"/>
                  </a:lnTo>
                  <a:lnTo>
                    <a:pt x="48866" y="435724"/>
                  </a:lnTo>
                  <a:lnTo>
                    <a:pt x="38471" y="388481"/>
                  </a:lnTo>
                  <a:lnTo>
                    <a:pt x="29289" y="340895"/>
                  </a:lnTo>
                  <a:lnTo>
                    <a:pt x="21334" y="292988"/>
                  </a:lnTo>
                  <a:lnTo>
                    <a:pt x="14616" y="244781"/>
                  </a:lnTo>
                  <a:lnTo>
                    <a:pt x="9147" y="196295"/>
                  </a:lnTo>
                  <a:lnTo>
                    <a:pt x="4939" y="147553"/>
                  </a:lnTo>
                  <a:lnTo>
                    <a:pt x="2004" y="98575"/>
                  </a:lnTo>
                  <a:lnTo>
                    <a:pt x="354" y="49384"/>
                  </a:lnTo>
                  <a:lnTo>
                    <a:pt x="0" y="0"/>
                  </a:lnTo>
                  <a:lnTo>
                    <a:pt x="932778" y="5613"/>
                  </a:lnTo>
                  <a:lnTo>
                    <a:pt x="933841" y="56193"/>
                  </a:lnTo>
                  <a:lnTo>
                    <a:pt x="937610" y="106319"/>
                  </a:lnTo>
                  <a:lnTo>
                    <a:pt x="944032" y="155899"/>
                  </a:lnTo>
                  <a:lnTo>
                    <a:pt x="953057" y="204841"/>
                  </a:lnTo>
                  <a:lnTo>
                    <a:pt x="964635" y="253051"/>
                  </a:lnTo>
                  <a:lnTo>
                    <a:pt x="978715" y="300437"/>
                  </a:lnTo>
                  <a:lnTo>
                    <a:pt x="995246" y="346905"/>
                  </a:lnTo>
                  <a:lnTo>
                    <a:pt x="1014177" y="392363"/>
                  </a:lnTo>
                  <a:lnTo>
                    <a:pt x="1035457" y="436718"/>
                  </a:lnTo>
                  <a:lnTo>
                    <a:pt x="1059037" y="479878"/>
                  </a:lnTo>
                  <a:lnTo>
                    <a:pt x="1084865" y="521749"/>
                  </a:lnTo>
                  <a:lnTo>
                    <a:pt x="1112890" y="562239"/>
                  </a:lnTo>
                  <a:lnTo>
                    <a:pt x="1143062" y="601254"/>
                  </a:lnTo>
                  <a:lnTo>
                    <a:pt x="1175331" y="638703"/>
                  </a:lnTo>
                  <a:lnTo>
                    <a:pt x="1209644" y="674491"/>
                  </a:lnTo>
                  <a:lnTo>
                    <a:pt x="1245953" y="708527"/>
                  </a:lnTo>
                  <a:lnTo>
                    <a:pt x="1284205" y="740718"/>
                  </a:lnTo>
                  <a:lnTo>
                    <a:pt x="1324351" y="770970"/>
                  </a:lnTo>
                  <a:lnTo>
                    <a:pt x="1366339" y="799191"/>
                  </a:lnTo>
                  <a:lnTo>
                    <a:pt x="1409791" y="825101"/>
                  </a:lnTo>
                  <a:lnTo>
                    <a:pt x="1454293" y="848477"/>
                  </a:lnTo>
                  <a:lnTo>
                    <a:pt x="1499738" y="869314"/>
                  </a:lnTo>
                  <a:lnTo>
                    <a:pt x="1546022" y="887604"/>
                  </a:lnTo>
                  <a:lnTo>
                    <a:pt x="1593039" y="903342"/>
                  </a:lnTo>
                  <a:lnTo>
                    <a:pt x="1640683" y="916522"/>
                  </a:lnTo>
                  <a:lnTo>
                    <a:pt x="1688848" y="927138"/>
                  </a:lnTo>
                  <a:lnTo>
                    <a:pt x="1737429" y="935182"/>
                  </a:lnTo>
                  <a:lnTo>
                    <a:pt x="1786320" y="940650"/>
                  </a:lnTo>
                  <a:lnTo>
                    <a:pt x="1835416" y="943534"/>
                  </a:lnTo>
                  <a:lnTo>
                    <a:pt x="2313025" y="943829"/>
                  </a:lnTo>
                  <a:lnTo>
                    <a:pt x="2672590" y="1693224"/>
                  </a:lnTo>
                  <a:lnTo>
                    <a:pt x="2627787" y="1713999"/>
                  </a:lnTo>
                  <a:lnTo>
                    <a:pt x="2582604" y="1733519"/>
                  </a:lnTo>
                  <a:lnTo>
                    <a:pt x="2537065" y="1751787"/>
                  </a:lnTo>
                  <a:lnTo>
                    <a:pt x="2491196" y="1768803"/>
                  </a:lnTo>
                  <a:lnTo>
                    <a:pt x="2445021" y="1784569"/>
                  </a:lnTo>
                  <a:lnTo>
                    <a:pt x="2398564" y="1799087"/>
                  </a:lnTo>
                  <a:lnTo>
                    <a:pt x="2351849" y="1812357"/>
                  </a:lnTo>
                  <a:lnTo>
                    <a:pt x="2304901" y="1824382"/>
                  </a:lnTo>
                  <a:lnTo>
                    <a:pt x="2257744" y="1835163"/>
                  </a:lnTo>
                  <a:lnTo>
                    <a:pt x="2210403" y="1844701"/>
                  </a:lnTo>
                  <a:lnTo>
                    <a:pt x="2162902" y="1852998"/>
                  </a:lnTo>
                  <a:lnTo>
                    <a:pt x="2115266" y="1860055"/>
                  </a:lnTo>
                  <a:lnTo>
                    <a:pt x="2067519" y="1865873"/>
                  </a:lnTo>
                  <a:lnTo>
                    <a:pt x="2019685" y="1870454"/>
                  </a:lnTo>
                  <a:lnTo>
                    <a:pt x="1971789" y="1873800"/>
                  </a:lnTo>
                  <a:lnTo>
                    <a:pt x="1923856" y="1875912"/>
                  </a:lnTo>
                  <a:lnTo>
                    <a:pt x="1875909" y="1876791"/>
                  </a:lnTo>
                  <a:close/>
                </a:path>
                <a:path w="2672715" h="1877059">
                  <a:moveTo>
                    <a:pt x="2313025" y="943829"/>
                  </a:moveTo>
                  <a:lnTo>
                    <a:pt x="1884612" y="943829"/>
                  </a:lnTo>
                  <a:lnTo>
                    <a:pt x="1933800" y="941528"/>
                  </a:lnTo>
                  <a:lnTo>
                    <a:pt x="1982877" y="936626"/>
                  </a:lnTo>
                  <a:lnTo>
                    <a:pt x="2031737" y="929115"/>
                  </a:lnTo>
                  <a:lnTo>
                    <a:pt x="2080273" y="918991"/>
                  </a:lnTo>
                  <a:lnTo>
                    <a:pt x="2128380" y="906246"/>
                  </a:lnTo>
                  <a:lnTo>
                    <a:pt x="2175953" y="890874"/>
                  </a:lnTo>
                  <a:lnTo>
                    <a:pt x="2222885" y="872869"/>
                  </a:lnTo>
                  <a:lnTo>
                    <a:pt x="2269073" y="852226"/>
                  </a:lnTo>
                  <a:lnTo>
                    <a:pt x="2313025" y="943829"/>
                  </a:lnTo>
                  <a:close/>
                </a:path>
              </a:pathLst>
            </a:custGeom>
            <a:solidFill>
              <a:srgbClr val="6BE4E7"/>
            </a:solidFill>
          </p:spPr>
          <p:txBody>
            <a:bodyPr wrap="square" lIns="0" tIns="0" rIns="0" bIns="0" rtlCol="0"/>
            <a:lstStyle/>
            <a:p>
              <a:endParaRPr/>
            </a:p>
          </p:txBody>
        </p:sp>
        <p:sp>
          <p:nvSpPr>
            <p:cNvPr id="13" name="object 16">
              <a:extLst>
                <a:ext uri="{FF2B5EF4-FFF2-40B4-BE49-F238E27FC236}">
                  <a16:creationId xmlns:a16="http://schemas.microsoft.com/office/drawing/2014/main" id="{8D085C79-439A-E602-ACB1-B93A9A6D6A0B}"/>
                </a:ext>
              </a:extLst>
            </p:cNvPr>
            <p:cNvSpPr/>
            <p:nvPr/>
          </p:nvSpPr>
          <p:spPr>
            <a:xfrm>
              <a:off x="9848788" y="3708196"/>
              <a:ext cx="1351280" cy="1638935"/>
            </a:xfrm>
            <a:custGeom>
              <a:avLst/>
              <a:gdLst/>
              <a:ahLst/>
              <a:cxnLst/>
              <a:rect l="l" t="t" r="r" b="b"/>
              <a:pathLst>
                <a:path w="1351279" h="1638935">
                  <a:moveTo>
                    <a:pt x="1743" y="1638447"/>
                  </a:moveTo>
                  <a:lnTo>
                    <a:pt x="228" y="1589390"/>
                  </a:lnTo>
                  <a:lnTo>
                    <a:pt x="0" y="1540478"/>
                  </a:lnTo>
                  <a:lnTo>
                    <a:pt x="1046" y="1491732"/>
                  </a:lnTo>
                  <a:lnTo>
                    <a:pt x="3357" y="1443174"/>
                  </a:lnTo>
                  <a:lnTo>
                    <a:pt x="6922" y="1394825"/>
                  </a:lnTo>
                  <a:lnTo>
                    <a:pt x="11729" y="1346705"/>
                  </a:lnTo>
                  <a:lnTo>
                    <a:pt x="17768" y="1298838"/>
                  </a:lnTo>
                  <a:lnTo>
                    <a:pt x="25029" y="1251243"/>
                  </a:lnTo>
                  <a:lnTo>
                    <a:pt x="33499" y="1203942"/>
                  </a:lnTo>
                  <a:lnTo>
                    <a:pt x="43169" y="1156957"/>
                  </a:lnTo>
                  <a:lnTo>
                    <a:pt x="54027" y="1110309"/>
                  </a:lnTo>
                  <a:lnTo>
                    <a:pt x="66062" y="1064020"/>
                  </a:lnTo>
                  <a:lnTo>
                    <a:pt x="79264" y="1018109"/>
                  </a:lnTo>
                  <a:lnTo>
                    <a:pt x="93506" y="972970"/>
                  </a:lnTo>
                  <a:lnTo>
                    <a:pt x="109125" y="927513"/>
                  </a:lnTo>
                  <a:lnTo>
                    <a:pt x="125762" y="882870"/>
                  </a:lnTo>
                  <a:lnTo>
                    <a:pt x="143521" y="838691"/>
                  </a:lnTo>
                  <a:lnTo>
                    <a:pt x="162393" y="794999"/>
                  </a:lnTo>
                  <a:lnTo>
                    <a:pt x="182367" y="751815"/>
                  </a:lnTo>
                  <a:lnTo>
                    <a:pt x="203430" y="709159"/>
                  </a:lnTo>
                  <a:lnTo>
                    <a:pt x="225574" y="667054"/>
                  </a:lnTo>
                  <a:lnTo>
                    <a:pt x="248786" y="625521"/>
                  </a:lnTo>
                  <a:lnTo>
                    <a:pt x="273056" y="584580"/>
                  </a:lnTo>
                  <a:lnTo>
                    <a:pt x="298372" y="544254"/>
                  </a:lnTo>
                  <a:lnTo>
                    <a:pt x="324725" y="504564"/>
                  </a:lnTo>
                  <a:lnTo>
                    <a:pt x="352103" y="465530"/>
                  </a:lnTo>
                  <a:lnTo>
                    <a:pt x="380496" y="427175"/>
                  </a:lnTo>
                  <a:lnTo>
                    <a:pt x="409891" y="389520"/>
                  </a:lnTo>
                  <a:lnTo>
                    <a:pt x="440280" y="352585"/>
                  </a:lnTo>
                  <a:lnTo>
                    <a:pt x="471650" y="316393"/>
                  </a:lnTo>
                  <a:lnTo>
                    <a:pt x="503991" y="280965"/>
                  </a:lnTo>
                  <a:lnTo>
                    <a:pt x="537291" y="246322"/>
                  </a:lnTo>
                  <a:lnTo>
                    <a:pt x="571541" y="212485"/>
                  </a:lnTo>
                  <a:lnTo>
                    <a:pt x="606729" y="179476"/>
                  </a:lnTo>
                  <a:lnTo>
                    <a:pt x="642844" y="147316"/>
                  </a:lnTo>
                  <a:lnTo>
                    <a:pt x="679876" y="116027"/>
                  </a:lnTo>
                  <a:lnTo>
                    <a:pt x="717813" y="85629"/>
                  </a:lnTo>
                  <a:lnTo>
                    <a:pt x="756645" y="56144"/>
                  </a:lnTo>
                  <a:lnTo>
                    <a:pt x="796361" y="27594"/>
                  </a:lnTo>
                  <a:lnTo>
                    <a:pt x="836949" y="0"/>
                  </a:lnTo>
                  <a:lnTo>
                    <a:pt x="1351239" y="778210"/>
                  </a:lnTo>
                  <a:lnTo>
                    <a:pt x="1311087" y="806283"/>
                  </a:lnTo>
                  <a:lnTo>
                    <a:pt x="1272702" y="836224"/>
                  </a:lnTo>
                  <a:lnTo>
                    <a:pt x="1236129" y="867948"/>
                  </a:lnTo>
                  <a:lnTo>
                    <a:pt x="1201410" y="901371"/>
                  </a:lnTo>
                  <a:lnTo>
                    <a:pt x="1168589" y="936407"/>
                  </a:lnTo>
                  <a:lnTo>
                    <a:pt x="1137710" y="972970"/>
                  </a:lnTo>
                  <a:lnTo>
                    <a:pt x="1108816" y="1010975"/>
                  </a:lnTo>
                  <a:lnTo>
                    <a:pt x="1081950" y="1050337"/>
                  </a:lnTo>
                  <a:lnTo>
                    <a:pt x="1057157" y="1090971"/>
                  </a:lnTo>
                  <a:lnTo>
                    <a:pt x="1034479" y="1132790"/>
                  </a:lnTo>
                  <a:lnTo>
                    <a:pt x="1013961" y="1175710"/>
                  </a:lnTo>
                  <a:lnTo>
                    <a:pt x="995645" y="1219645"/>
                  </a:lnTo>
                  <a:lnTo>
                    <a:pt x="979576" y="1264510"/>
                  </a:lnTo>
                  <a:lnTo>
                    <a:pt x="965796" y="1310220"/>
                  </a:lnTo>
                  <a:lnTo>
                    <a:pt x="954349" y="1356689"/>
                  </a:lnTo>
                  <a:lnTo>
                    <a:pt x="945279" y="1403832"/>
                  </a:lnTo>
                  <a:lnTo>
                    <a:pt x="938629" y="1451563"/>
                  </a:lnTo>
                  <a:lnTo>
                    <a:pt x="934443" y="1499797"/>
                  </a:lnTo>
                  <a:lnTo>
                    <a:pt x="932765" y="1548449"/>
                  </a:lnTo>
                  <a:lnTo>
                    <a:pt x="933637" y="1597434"/>
                  </a:lnTo>
                  <a:lnTo>
                    <a:pt x="1743" y="1638447"/>
                  </a:lnTo>
                  <a:close/>
                </a:path>
              </a:pathLst>
            </a:custGeom>
            <a:solidFill>
              <a:srgbClr val="40B8D5"/>
            </a:solidFill>
          </p:spPr>
          <p:txBody>
            <a:bodyPr wrap="square" lIns="0" tIns="0" rIns="0" bIns="0" rtlCol="0"/>
            <a:lstStyle/>
            <a:p>
              <a:endParaRPr/>
            </a:p>
          </p:txBody>
        </p:sp>
        <p:sp>
          <p:nvSpPr>
            <p:cNvPr id="14" name="object 17">
              <a:extLst>
                <a:ext uri="{FF2B5EF4-FFF2-40B4-BE49-F238E27FC236}">
                  <a16:creationId xmlns:a16="http://schemas.microsoft.com/office/drawing/2014/main" id="{5807C83B-FAA7-0911-CF7A-1DFD8E25DD8F}"/>
                </a:ext>
              </a:extLst>
            </p:cNvPr>
            <p:cNvSpPr/>
            <p:nvPr/>
          </p:nvSpPr>
          <p:spPr>
            <a:xfrm>
              <a:off x="10609234" y="3399028"/>
              <a:ext cx="1105535" cy="1114425"/>
            </a:xfrm>
            <a:custGeom>
              <a:avLst/>
              <a:gdLst/>
              <a:ahLst/>
              <a:cxnLst/>
              <a:rect l="l" t="t" r="r" b="b"/>
              <a:pathLst>
                <a:path w="1105534" h="1114425">
                  <a:moveTo>
                    <a:pt x="552542" y="1114055"/>
                  </a:moveTo>
                  <a:lnTo>
                    <a:pt x="0" y="362520"/>
                  </a:lnTo>
                  <a:lnTo>
                    <a:pt x="40377" y="333653"/>
                  </a:lnTo>
                  <a:lnTo>
                    <a:pt x="81427" y="305923"/>
                  </a:lnTo>
                  <a:lnTo>
                    <a:pt x="123124" y="279340"/>
                  </a:lnTo>
                  <a:lnTo>
                    <a:pt x="165444" y="253910"/>
                  </a:lnTo>
                  <a:lnTo>
                    <a:pt x="208362" y="229642"/>
                  </a:lnTo>
                  <a:lnTo>
                    <a:pt x="251853" y="206544"/>
                  </a:lnTo>
                  <a:lnTo>
                    <a:pt x="295894" y="184624"/>
                  </a:lnTo>
                  <a:lnTo>
                    <a:pt x="340460" y="163890"/>
                  </a:lnTo>
                  <a:lnTo>
                    <a:pt x="385526" y="144350"/>
                  </a:lnTo>
                  <a:lnTo>
                    <a:pt x="431068" y="126012"/>
                  </a:lnTo>
                  <a:lnTo>
                    <a:pt x="477061" y="108884"/>
                  </a:lnTo>
                  <a:lnTo>
                    <a:pt x="523481" y="92974"/>
                  </a:lnTo>
                  <a:lnTo>
                    <a:pt x="570304" y="78291"/>
                  </a:lnTo>
                  <a:lnTo>
                    <a:pt x="617504" y="64841"/>
                  </a:lnTo>
                  <a:lnTo>
                    <a:pt x="665057" y="52634"/>
                  </a:lnTo>
                  <a:lnTo>
                    <a:pt x="712939" y="41678"/>
                  </a:lnTo>
                  <a:lnTo>
                    <a:pt x="761126" y="31979"/>
                  </a:lnTo>
                  <a:lnTo>
                    <a:pt x="809593" y="23547"/>
                  </a:lnTo>
                  <a:lnTo>
                    <a:pt x="858314" y="16390"/>
                  </a:lnTo>
                  <a:lnTo>
                    <a:pt x="907267" y="10515"/>
                  </a:lnTo>
                  <a:lnTo>
                    <a:pt x="956426" y="5930"/>
                  </a:lnTo>
                  <a:lnTo>
                    <a:pt x="1005767" y="2644"/>
                  </a:lnTo>
                  <a:lnTo>
                    <a:pt x="1055265" y="664"/>
                  </a:lnTo>
                  <a:lnTo>
                    <a:pt x="1104896" y="0"/>
                  </a:lnTo>
                  <a:lnTo>
                    <a:pt x="1104990" y="932794"/>
                  </a:lnTo>
                  <a:lnTo>
                    <a:pt x="1055425" y="934116"/>
                  </a:lnTo>
                  <a:lnTo>
                    <a:pt x="1006175" y="938052"/>
                  </a:lnTo>
                  <a:lnTo>
                    <a:pt x="957338" y="944568"/>
                  </a:lnTo>
                  <a:lnTo>
                    <a:pt x="909011" y="953633"/>
                  </a:lnTo>
                  <a:lnTo>
                    <a:pt x="861293" y="965215"/>
                  </a:lnTo>
                  <a:lnTo>
                    <a:pt x="814282" y="979282"/>
                  </a:lnTo>
                  <a:lnTo>
                    <a:pt x="768076" y="995800"/>
                  </a:lnTo>
                  <a:lnTo>
                    <a:pt x="722772" y="1014739"/>
                  </a:lnTo>
                  <a:lnTo>
                    <a:pt x="678468" y="1036066"/>
                  </a:lnTo>
                  <a:lnTo>
                    <a:pt x="635264" y="1059749"/>
                  </a:lnTo>
                  <a:lnTo>
                    <a:pt x="593255" y="1085756"/>
                  </a:lnTo>
                  <a:lnTo>
                    <a:pt x="552542" y="1114055"/>
                  </a:lnTo>
                  <a:close/>
                </a:path>
              </a:pathLst>
            </a:custGeom>
            <a:solidFill>
              <a:srgbClr val="2D8BB9"/>
            </a:solidFill>
          </p:spPr>
          <p:txBody>
            <a:bodyPr wrap="square" lIns="0" tIns="0" rIns="0" bIns="0" rtlCol="0"/>
            <a:lstStyle/>
            <a:p>
              <a:endParaRPr dirty="0"/>
            </a:p>
          </p:txBody>
        </p:sp>
        <p:sp>
          <p:nvSpPr>
            <p:cNvPr id="28" name="object 18">
              <a:extLst>
                <a:ext uri="{FF2B5EF4-FFF2-40B4-BE49-F238E27FC236}">
                  <a16:creationId xmlns:a16="http://schemas.microsoft.com/office/drawing/2014/main" id="{F19CE3C5-3C59-A78D-59AD-845C2C933837}"/>
                </a:ext>
              </a:extLst>
            </p:cNvPr>
            <p:cNvSpPr/>
            <p:nvPr/>
          </p:nvSpPr>
          <p:spPr>
            <a:xfrm>
              <a:off x="13299834" y="2156343"/>
              <a:ext cx="868044" cy="1981835"/>
            </a:xfrm>
            <a:custGeom>
              <a:avLst/>
              <a:gdLst/>
              <a:ahLst/>
              <a:cxnLst/>
              <a:rect l="l" t="t" r="r" b="b"/>
              <a:pathLst>
                <a:path w="868044" h="1981835">
                  <a:moveTo>
                    <a:pt x="555336" y="38171"/>
                  </a:moveTo>
                  <a:lnTo>
                    <a:pt x="441280" y="38171"/>
                  </a:lnTo>
                  <a:lnTo>
                    <a:pt x="441280" y="0"/>
                  </a:lnTo>
                  <a:lnTo>
                    <a:pt x="555336" y="0"/>
                  </a:lnTo>
                  <a:lnTo>
                    <a:pt x="555336" y="38171"/>
                  </a:lnTo>
                  <a:close/>
                </a:path>
                <a:path w="868044" h="1981835">
                  <a:moveTo>
                    <a:pt x="700905" y="46819"/>
                  </a:moveTo>
                  <a:lnTo>
                    <a:pt x="687230" y="43035"/>
                  </a:lnTo>
                  <a:lnTo>
                    <a:pt x="673351" y="40333"/>
                  </a:lnTo>
                  <a:lnTo>
                    <a:pt x="659268" y="38712"/>
                  </a:lnTo>
                  <a:lnTo>
                    <a:pt x="644980" y="38171"/>
                  </a:lnTo>
                  <a:lnTo>
                    <a:pt x="593354" y="38171"/>
                  </a:lnTo>
                  <a:lnTo>
                    <a:pt x="593354" y="0"/>
                  </a:lnTo>
                  <a:lnTo>
                    <a:pt x="644980" y="0"/>
                  </a:lnTo>
                  <a:lnTo>
                    <a:pt x="662194" y="652"/>
                  </a:lnTo>
                  <a:lnTo>
                    <a:pt x="679169" y="2608"/>
                  </a:lnTo>
                  <a:lnTo>
                    <a:pt x="695905" y="5869"/>
                  </a:lnTo>
                  <a:lnTo>
                    <a:pt x="712403" y="10435"/>
                  </a:lnTo>
                  <a:lnTo>
                    <a:pt x="700905" y="46819"/>
                  </a:lnTo>
                  <a:close/>
                </a:path>
                <a:path w="868044" h="1981835">
                  <a:moveTo>
                    <a:pt x="805861" y="132458"/>
                  </a:moveTo>
                  <a:lnTo>
                    <a:pt x="791442" y="110473"/>
                  </a:lnTo>
                  <a:lnTo>
                    <a:pt x="774442" y="91132"/>
                  </a:lnTo>
                  <a:lnTo>
                    <a:pt x="754863" y="74433"/>
                  </a:lnTo>
                  <a:lnTo>
                    <a:pt x="732704" y="60378"/>
                  </a:lnTo>
                  <a:lnTo>
                    <a:pt x="750790" y="26803"/>
                  </a:lnTo>
                  <a:lnTo>
                    <a:pt x="777495" y="43741"/>
                  </a:lnTo>
                  <a:lnTo>
                    <a:pt x="801090" y="63864"/>
                  </a:lnTo>
                  <a:lnTo>
                    <a:pt x="821576" y="87172"/>
                  </a:lnTo>
                  <a:lnTo>
                    <a:pt x="838953" y="113665"/>
                  </a:lnTo>
                  <a:lnTo>
                    <a:pt x="805861" y="132458"/>
                  </a:lnTo>
                  <a:close/>
                </a:path>
                <a:path w="868044" h="1981835">
                  <a:moveTo>
                    <a:pt x="867691" y="271602"/>
                  </a:moveTo>
                  <a:lnTo>
                    <a:pt x="829672" y="271602"/>
                  </a:lnTo>
                  <a:lnTo>
                    <a:pt x="829672" y="223606"/>
                  </a:lnTo>
                  <a:lnTo>
                    <a:pt x="829066" y="208384"/>
                  </a:lnTo>
                  <a:lnTo>
                    <a:pt x="827249" y="193401"/>
                  </a:lnTo>
                  <a:lnTo>
                    <a:pt x="824221" y="178658"/>
                  </a:lnTo>
                  <a:lnTo>
                    <a:pt x="819981" y="164155"/>
                  </a:lnTo>
                  <a:lnTo>
                    <a:pt x="855996" y="151925"/>
                  </a:lnTo>
                  <a:lnTo>
                    <a:pt x="861112" y="169424"/>
                  </a:lnTo>
                  <a:lnTo>
                    <a:pt x="864767" y="187203"/>
                  </a:lnTo>
                  <a:lnTo>
                    <a:pt x="866960" y="205264"/>
                  </a:lnTo>
                  <a:lnTo>
                    <a:pt x="867691" y="223606"/>
                  </a:lnTo>
                  <a:lnTo>
                    <a:pt x="867691" y="271602"/>
                  </a:lnTo>
                  <a:close/>
                </a:path>
                <a:path w="868044" h="1981835">
                  <a:moveTo>
                    <a:pt x="867691" y="424289"/>
                  </a:moveTo>
                  <a:lnTo>
                    <a:pt x="829672" y="424289"/>
                  </a:lnTo>
                  <a:lnTo>
                    <a:pt x="829672" y="309774"/>
                  </a:lnTo>
                  <a:lnTo>
                    <a:pt x="867691" y="309774"/>
                  </a:lnTo>
                  <a:lnTo>
                    <a:pt x="867691" y="424289"/>
                  </a:lnTo>
                  <a:close/>
                </a:path>
                <a:path w="868044" h="1981835">
                  <a:moveTo>
                    <a:pt x="867691" y="576975"/>
                  </a:moveTo>
                  <a:lnTo>
                    <a:pt x="829672" y="576975"/>
                  </a:lnTo>
                  <a:lnTo>
                    <a:pt x="829672" y="462460"/>
                  </a:lnTo>
                  <a:lnTo>
                    <a:pt x="867691" y="462460"/>
                  </a:lnTo>
                  <a:lnTo>
                    <a:pt x="867691" y="576975"/>
                  </a:lnTo>
                  <a:close/>
                </a:path>
                <a:path w="868044" h="1981835">
                  <a:moveTo>
                    <a:pt x="867691" y="729662"/>
                  </a:moveTo>
                  <a:lnTo>
                    <a:pt x="829672" y="729662"/>
                  </a:lnTo>
                  <a:lnTo>
                    <a:pt x="829672" y="615147"/>
                  </a:lnTo>
                  <a:lnTo>
                    <a:pt x="867691" y="615147"/>
                  </a:lnTo>
                  <a:lnTo>
                    <a:pt x="867691" y="729662"/>
                  </a:lnTo>
                  <a:close/>
                </a:path>
                <a:path w="868044" h="1981835">
                  <a:moveTo>
                    <a:pt x="867691" y="882349"/>
                  </a:moveTo>
                  <a:lnTo>
                    <a:pt x="829672" y="882349"/>
                  </a:lnTo>
                  <a:lnTo>
                    <a:pt x="829672" y="767834"/>
                  </a:lnTo>
                  <a:lnTo>
                    <a:pt x="867691" y="767834"/>
                  </a:lnTo>
                  <a:lnTo>
                    <a:pt x="867691" y="882349"/>
                  </a:lnTo>
                  <a:close/>
                </a:path>
                <a:path w="868044" h="1981835">
                  <a:moveTo>
                    <a:pt x="867691" y="1035036"/>
                  </a:moveTo>
                  <a:lnTo>
                    <a:pt x="829672" y="1035036"/>
                  </a:lnTo>
                  <a:lnTo>
                    <a:pt x="829672" y="920521"/>
                  </a:lnTo>
                  <a:lnTo>
                    <a:pt x="867691" y="920521"/>
                  </a:lnTo>
                  <a:lnTo>
                    <a:pt x="867691" y="1035036"/>
                  </a:lnTo>
                  <a:close/>
                </a:path>
                <a:path w="868044" h="1981835">
                  <a:moveTo>
                    <a:pt x="867691" y="1187722"/>
                  </a:moveTo>
                  <a:lnTo>
                    <a:pt x="829672" y="1187722"/>
                  </a:lnTo>
                  <a:lnTo>
                    <a:pt x="829672" y="1073207"/>
                  </a:lnTo>
                  <a:lnTo>
                    <a:pt x="867691" y="1073207"/>
                  </a:lnTo>
                  <a:lnTo>
                    <a:pt x="867691" y="1187722"/>
                  </a:lnTo>
                  <a:close/>
                </a:path>
                <a:path w="868044" h="1981835">
                  <a:moveTo>
                    <a:pt x="867691" y="1340409"/>
                  </a:moveTo>
                  <a:lnTo>
                    <a:pt x="829672" y="1340409"/>
                  </a:lnTo>
                  <a:lnTo>
                    <a:pt x="829672" y="1225894"/>
                  </a:lnTo>
                  <a:lnTo>
                    <a:pt x="867691" y="1225894"/>
                  </a:lnTo>
                  <a:lnTo>
                    <a:pt x="867691" y="1340409"/>
                  </a:lnTo>
                  <a:close/>
                </a:path>
                <a:path w="868044" h="1981835">
                  <a:moveTo>
                    <a:pt x="867691" y="1493096"/>
                  </a:moveTo>
                  <a:lnTo>
                    <a:pt x="829672" y="1493096"/>
                  </a:lnTo>
                  <a:lnTo>
                    <a:pt x="829672" y="1378581"/>
                  </a:lnTo>
                  <a:lnTo>
                    <a:pt x="867691" y="1378581"/>
                  </a:lnTo>
                  <a:lnTo>
                    <a:pt x="867691" y="1493096"/>
                  </a:lnTo>
                  <a:close/>
                </a:path>
                <a:path w="868044" h="1981835">
                  <a:moveTo>
                    <a:pt x="867691" y="1645783"/>
                  </a:moveTo>
                  <a:lnTo>
                    <a:pt x="829672" y="1645783"/>
                  </a:lnTo>
                  <a:lnTo>
                    <a:pt x="829672" y="1531267"/>
                  </a:lnTo>
                  <a:lnTo>
                    <a:pt x="867691" y="1531267"/>
                  </a:lnTo>
                  <a:lnTo>
                    <a:pt x="867691" y="1645783"/>
                  </a:lnTo>
                  <a:close/>
                </a:path>
                <a:path w="868044" h="1981835">
                  <a:moveTo>
                    <a:pt x="857686" y="1803205"/>
                  </a:moveTo>
                  <a:lnTo>
                    <a:pt x="821211" y="1792438"/>
                  </a:lnTo>
                  <a:lnTo>
                    <a:pt x="824912" y="1777894"/>
                  </a:lnTo>
                  <a:lnTo>
                    <a:pt x="827556" y="1763158"/>
                  </a:lnTo>
                  <a:lnTo>
                    <a:pt x="829143" y="1748230"/>
                  </a:lnTo>
                  <a:lnTo>
                    <a:pt x="829672" y="1733109"/>
                  </a:lnTo>
                  <a:lnTo>
                    <a:pt x="829672" y="1683954"/>
                  </a:lnTo>
                  <a:lnTo>
                    <a:pt x="867691" y="1683954"/>
                  </a:lnTo>
                  <a:lnTo>
                    <a:pt x="867691" y="1733109"/>
                  </a:lnTo>
                  <a:lnTo>
                    <a:pt x="867065" y="1750963"/>
                  </a:lnTo>
                  <a:lnTo>
                    <a:pt x="865189" y="1768597"/>
                  </a:lnTo>
                  <a:lnTo>
                    <a:pt x="862063" y="1786011"/>
                  </a:lnTo>
                  <a:lnTo>
                    <a:pt x="857686" y="1803205"/>
                  </a:lnTo>
                  <a:close/>
                </a:path>
                <a:path w="868044" h="1981835">
                  <a:moveTo>
                    <a:pt x="763260" y="1935707"/>
                  </a:moveTo>
                  <a:lnTo>
                    <a:pt x="741284" y="1904558"/>
                  </a:lnTo>
                  <a:lnTo>
                    <a:pt x="761925" y="1887903"/>
                  </a:lnTo>
                  <a:lnTo>
                    <a:pt x="780031" y="1869096"/>
                  </a:lnTo>
                  <a:lnTo>
                    <a:pt x="795582" y="1848163"/>
                  </a:lnTo>
                  <a:lnTo>
                    <a:pt x="808598" y="1825078"/>
                  </a:lnTo>
                  <a:lnTo>
                    <a:pt x="842763" y="1841823"/>
                  </a:lnTo>
                  <a:lnTo>
                    <a:pt x="827381" y="1869105"/>
                  </a:lnTo>
                  <a:lnTo>
                    <a:pt x="809011" y="1893834"/>
                  </a:lnTo>
                  <a:lnTo>
                    <a:pt x="787636" y="1916037"/>
                  </a:lnTo>
                  <a:lnTo>
                    <a:pt x="763260" y="1935707"/>
                  </a:lnTo>
                  <a:close/>
                </a:path>
                <a:path w="868044" h="1981835">
                  <a:moveTo>
                    <a:pt x="620569" y="1981225"/>
                  </a:moveTo>
                  <a:lnTo>
                    <a:pt x="608299" y="1981225"/>
                  </a:lnTo>
                  <a:lnTo>
                    <a:pt x="608299" y="1943053"/>
                  </a:lnTo>
                  <a:lnTo>
                    <a:pt x="620569" y="1943053"/>
                  </a:lnTo>
                  <a:lnTo>
                    <a:pt x="644143" y="1941764"/>
                  </a:lnTo>
                  <a:lnTo>
                    <a:pt x="667082" y="1937898"/>
                  </a:lnTo>
                  <a:lnTo>
                    <a:pt x="689387" y="1931455"/>
                  </a:lnTo>
                  <a:lnTo>
                    <a:pt x="711058" y="1922435"/>
                  </a:lnTo>
                  <a:lnTo>
                    <a:pt x="727533" y="1956836"/>
                  </a:lnTo>
                  <a:lnTo>
                    <a:pt x="701904" y="1967506"/>
                  </a:lnTo>
                  <a:lnTo>
                    <a:pt x="675534" y="1975128"/>
                  </a:lnTo>
                  <a:lnTo>
                    <a:pt x="648422" y="1979700"/>
                  </a:lnTo>
                  <a:lnTo>
                    <a:pt x="620569" y="1981225"/>
                  </a:lnTo>
                  <a:close/>
                </a:path>
                <a:path w="868044" h="1981835">
                  <a:moveTo>
                    <a:pt x="570280" y="1981225"/>
                  </a:moveTo>
                  <a:lnTo>
                    <a:pt x="456224" y="1981225"/>
                  </a:lnTo>
                  <a:lnTo>
                    <a:pt x="456224" y="1943053"/>
                  </a:lnTo>
                  <a:lnTo>
                    <a:pt x="570280" y="1943053"/>
                  </a:lnTo>
                  <a:lnTo>
                    <a:pt x="570280" y="1981225"/>
                  </a:lnTo>
                  <a:close/>
                </a:path>
                <a:path w="868044" h="1981835">
                  <a:moveTo>
                    <a:pt x="418205" y="1981225"/>
                  </a:moveTo>
                  <a:lnTo>
                    <a:pt x="304149" y="1981225"/>
                  </a:lnTo>
                  <a:lnTo>
                    <a:pt x="304149" y="1943053"/>
                  </a:lnTo>
                  <a:lnTo>
                    <a:pt x="418205" y="1943053"/>
                  </a:lnTo>
                  <a:lnTo>
                    <a:pt x="418205" y="1981225"/>
                  </a:lnTo>
                  <a:close/>
                </a:path>
                <a:path w="868044" h="1981835">
                  <a:moveTo>
                    <a:pt x="266130" y="1981225"/>
                  </a:moveTo>
                  <a:lnTo>
                    <a:pt x="152074" y="1981225"/>
                  </a:lnTo>
                  <a:lnTo>
                    <a:pt x="152074" y="1943053"/>
                  </a:lnTo>
                  <a:lnTo>
                    <a:pt x="266130" y="1943053"/>
                  </a:lnTo>
                  <a:lnTo>
                    <a:pt x="266130" y="1981225"/>
                  </a:lnTo>
                  <a:close/>
                </a:path>
                <a:path w="868044" h="1981835">
                  <a:moveTo>
                    <a:pt x="114056" y="1981225"/>
                  </a:moveTo>
                  <a:lnTo>
                    <a:pt x="0" y="1981225"/>
                  </a:lnTo>
                  <a:lnTo>
                    <a:pt x="0" y="1943053"/>
                  </a:lnTo>
                  <a:lnTo>
                    <a:pt x="114056" y="1943053"/>
                  </a:lnTo>
                  <a:lnTo>
                    <a:pt x="114056" y="1981225"/>
                  </a:lnTo>
                  <a:close/>
                </a:path>
              </a:pathLst>
            </a:custGeom>
            <a:solidFill>
              <a:srgbClr val="94AFD8"/>
            </a:solidFill>
          </p:spPr>
          <p:txBody>
            <a:bodyPr wrap="square" lIns="0" tIns="0" rIns="0" bIns="0" rtlCol="0"/>
            <a:lstStyle/>
            <a:p>
              <a:endParaRPr/>
            </a:p>
          </p:txBody>
        </p:sp>
      </p:grpSp>
    </p:spTree>
    <p:extLst>
      <p:ext uri="{BB962C8B-B14F-4D97-AF65-F5344CB8AC3E}">
        <p14:creationId xmlns:p14="http://schemas.microsoft.com/office/powerpoint/2010/main" val="145612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E6B54F6-B03C-51DA-6623-34DC456C8CD8}"/>
              </a:ext>
            </a:extLst>
          </p:cNvPr>
          <p:cNvSpPr txBox="1"/>
          <p:nvPr/>
        </p:nvSpPr>
        <p:spPr>
          <a:xfrm>
            <a:off x="221520" y="204736"/>
            <a:ext cx="10412613" cy="320601"/>
          </a:xfrm>
          <a:prstGeom prst="rect">
            <a:avLst/>
          </a:prstGeom>
        </p:spPr>
        <p:txBody>
          <a:bodyPr vert="horz" wrap="square" lIns="0" tIns="12700" rIns="0" bIns="0" rtlCol="0">
            <a:spAutoFit/>
          </a:bodyPr>
          <a:lstStyle>
            <a:defPPr marR="0" lvl="0" algn="l" rtl="0">
              <a:lnSpc>
                <a:spcPct val="100000"/>
              </a:lnSpc>
              <a:spcBef>
                <a:spcPts val="0"/>
              </a:spcBef>
              <a:spcAft>
                <a:spcPts val="0"/>
              </a:spcAft>
              <a:defRPr/>
            </a:defPPr>
            <a:lvl1pPr marL="12700">
              <a:spcBef>
                <a:spcPts val="100"/>
              </a:spcBef>
              <a:defRPr sz="2000" spc="-15">
                <a:latin typeface="Verdana"/>
                <a:cs typeface="Verdana"/>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r>
              <a:rPr b="1" dirty="0">
                <a:solidFill>
                  <a:srgbClr val="34405E"/>
                </a:solidFill>
                <a:cs typeface="Arial"/>
              </a:rPr>
              <a:t>What kind of marketing campaigns, offers, and discounts we can run?</a:t>
            </a:r>
          </a:p>
        </p:txBody>
      </p:sp>
      <p:sp>
        <p:nvSpPr>
          <p:cNvPr id="8" name="TextBox 7">
            <a:extLst>
              <a:ext uri="{FF2B5EF4-FFF2-40B4-BE49-F238E27FC236}">
                <a16:creationId xmlns:a16="http://schemas.microsoft.com/office/drawing/2014/main" id="{A2643FF7-9A89-894E-D6F0-CA6BA8AA6B91}"/>
              </a:ext>
            </a:extLst>
          </p:cNvPr>
          <p:cNvSpPr txBox="1"/>
          <p:nvPr/>
        </p:nvSpPr>
        <p:spPr>
          <a:xfrm>
            <a:off x="221520" y="2711216"/>
            <a:ext cx="10717083" cy="5339923"/>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1800" i="1">
                <a:latin typeface="Verdana" panose="020B0604030504040204" pitchFamily="34" charset="0"/>
                <a:ea typeface="Verdana" panose="020B0604030504040204" pitchFamily="34" charset="0"/>
                <a:cs typeface="Segoe UI" panose="020B0502040204020203" pitchFamily="34" charset="0"/>
              </a:defRPr>
            </a:lvl1pPr>
          </a:lstStyle>
          <a:p>
            <a:pPr marL="0" indent="0" algn="l">
              <a:buNone/>
            </a:pPr>
            <a:r>
              <a:rPr lang="en-US" sz="1900" b="1" dirty="0">
                <a:solidFill>
                  <a:srgbClr val="FF0000"/>
                </a:solidFill>
              </a:rPr>
              <a:t>Opportunity</a:t>
            </a:r>
            <a:r>
              <a:rPr lang="en-US" sz="1900" dirty="0">
                <a:solidFill>
                  <a:srgbClr val="FF0000"/>
                </a:solidFill>
              </a:rPr>
              <a:t>: </a:t>
            </a:r>
            <a:r>
              <a:rPr lang="en-US" sz="1900" dirty="0"/>
              <a:t>Organizing a Codex Feast would be a great opportunity to gather a large crowd of people and introduce  them to the variety of flavors and tastes of Codex energy drink. This would help to grow brand communication and  create a one-on-one relationship with consumers.</a:t>
            </a:r>
          </a:p>
          <a:p>
            <a:pPr marL="0" indent="0" algn="l">
              <a:buNone/>
            </a:pPr>
            <a:r>
              <a:rPr lang="en-US" sz="1900" b="1" dirty="0">
                <a:solidFill>
                  <a:srgbClr val="FF0000"/>
                </a:solidFill>
              </a:rPr>
              <a:t>Target audience</a:t>
            </a:r>
            <a:r>
              <a:rPr lang="en-US" sz="1900" dirty="0">
                <a:solidFill>
                  <a:srgbClr val="FF0000"/>
                </a:solidFill>
              </a:rPr>
              <a:t>: </a:t>
            </a:r>
            <a:r>
              <a:rPr lang="en-US" sz="1900" dirty="0"/>
              <a:t>The target audience for the Codex Feast would be young adults between the ages of 16 and 35. This  is the demographic that is most likely to consume energy drinks.</a:t>
            </a:r>
          </a:p>
          <a:p>
            <a:pPr marL="0" indent="0" algn="l">
              <a:buNone/>
            </a:pPr>
            <a:r>
              <a:rPr lang="en-US" sz="1900" b="1" dirty="0">
                <a:solidFill>
                  <a:srgbClr val="FF0000"/>
                </a:solidFill>
              </a:rPr>
              <a:t>Location:</a:t>
            </a:r>
            <a:r>
              <a:rPr lang="en-US" sz="1900" b="1" dirty="0"/>
              <a:t> </a:t>
            </a:r>
            <a:r>
              <a:rPr lang="en-US" sz="1900" dirty="0"/>
              <a:t>The Codex Feast could be held in Bangalore, which is a major city in India with a large population of young  adults.</a:t>
            </a:r>
          </a:p>
          <a:p>
            <a:pPr marL="0" indent="0" algn="l">
              <a:buNone/>
            </a:pPr>
            <a:r>
              <a:rPr lang="en-US" sz="1900" b="1" dirty="0">
                <a:solidFill>
                  <a:srgbClr val="FF0000"/>
                </a:solidFill>
              </a:rPr>
              <a:t>Benefits</a:t>
            </a:r>
            <a:r>
              <a:rPr lang="en-US" sz="1900" dirty="0">
                <a:solidFill>
                  <a:srgbClr val="FF0000"/>
                </a:solidFill>
              </a:rPr>
              <a:t> :</a:t>
            </a:r>
            <a:r>
              <a:rPr lang="en-US" sz="1900" dirty="0"/>
              <a:t> The CodeX Feast would offer a number of benefits for the brand ,including:</a:t>
            </a:r>
          </a:p>
          <a:p>
            <a:pPr algn="l"/>
            <a:r>
              <a:rPr lang="en-US" sz="1900" dirty="0"/>
              <a:t>Increased Brand Awareness</a:t>
            </a:r>
          </a:p>
          <a:p>
            <a:pPr algn="l"/>
            <a:r>
              <a:rPr lang="en-US" sz="1900" dirty="0"/>
              <a:t>Increased Sales</a:t>
            </a:r>
          </a:p>
          <a:p>
            <a:pPr algn="l"/>
            <a:r>
              <a:rPr lang="en-US" sz="1900" dirty="0"/>
              <a:t>Enhanced Customer Loyalty</a:t>
            </a:r>
          </a:p>
          <a:p>
            <a:pPr algn="l"/>
            <a:r>
              <a:rPr lang="en-US" sz="1900" dirty="0"/>
              <a:t>Positive Word of mouth</a:t>
            </a:r>
          </a:p>
          <a:p>
            <a:pPr marL="0" indent="0" algn="l">
              <a:buNone/>
            </a:pPr>
            <a:r>
              <a:rPr lang="en-US" sz="1900" dirty="0"/>
              <a:t>The event could feature live music, games, and other activities to entertain guests. Codex could partner with other  brands to offer discounts or promotions at the event. The Codex Feast could be live-streamed on social media to  reach a wider audience.</a:t>
            </a:r>
          </a:p>
          <a:p>
            <a:endParaRPr lang="en-US" dirty="0"/>
          </a:p>
        </p:txBody>
      </p:sp>
      <p:sp>
        <p:nvSpPr>
          <p:cNvPr id="9" name="TextBox 8">
            <a:extLst>
              <a:ext uri="{FF2B5EF4-FFF2-40B4-BE49-F238E27FC236}">
                <a16:creationId xmlns:a16="http://schemas.microsoft.com/office/drawing/2014/main" id="{03BD04B3-07B4-94D3-D80D-277EA33244DB}"/>
              </a:ext>
            </a:extLst>
          </p:cNvPr>
          <p:cNvSpPr txBox="1"/>
          <p:nvPr/>
        </p:nvSpPr>
        <p:spPr>
          <a:xfrm>
            <a:off x="221520" y="2166592"/>
            <a:ext cx="3165146" cy="505267"/>
          </a:xfrm>
          <a:prstGeom prst="rect">
            <a:avLst/>
          </a:prstGeom>
        </p:spPr>
        <p:txBody>
          <a:bodyPr vert="horz" wrap="square" lIns="0" tIns="12700" rIns="0" bIns="0" rtlCol="0">
            <a:spAutoFit/>
          </a:bodyPr>
          <a:lstStyle>
            <a:defPPr marR="0" lvl="0" algn="l" rtl="0">
              <a:lnSpc>
                <a:spcPct val="100000"/>
              </a:lnSpc>
              <a:spcBef>
                <a:spcPts val="0"/>
              </a:spcBef>
              <a:spcAft>
                <a:spcPts val="0"/>
              </a:spcAft>
              <a:defRPr/>
            </a:defPPr>
            <a:lvl1pPr marL="12700">
              <a:spcBef>
                <a:spcPts val="100"/>
              </a:spcBef>
              <a:tabLst>
                <a:tab pos="1797050" algn="l"/>
              </a:tabLst>
              <a:defRPr sz="3200" i="1" spc="-50">
                <a:latin typeface="Verdana"/>
                <a:cs typeface="Verdana"/>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r>
              <a:rPr lang="en-US" dirty="0"/>
              <a:t>CodeX Feast</a:t>
            </a:r>
          </a:p>
        </p:txBody>
      </p:sp>
      <p:sp>
        <p:nvSpPr>
          <p:cNvPr id="4" name="Rectangle: Rounded Corners 3">
            <a:extLst>
              <a:ext uri="{FF2B5EF4-FFF2-40B4-BE49-F238E27FC236}">
                <a16:creationId xmlns:a16="http://schemas.microsoft.com/office/drawing/2014/main" id="{99875032-CDEA-C5F1-E3A0-5B845A3D44EB}"/>
              </a:ext>
            </a:extLst>
          </p:cNvPr>
          <p:cNvSpPr/>
          <p:nvPr/>
        </p:nvSpPr>
        <p:spPr>
          <a:xfrm>
            <a:off x="762000" y="759644"/>
            <a:ext cx="2438400"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spc="-170" dirty="0">
                <a:solidFill>
                  <a:srgbClr val="E6E6E6"/>
                </a:solidFill>
                <a:latin typeface="Verdana"/>
                <a:cs typeface="Verdana"/>
              </a:rPr>
              <a:t>F</a:t>
            </a:r>
            <a:r>
              <a:rPr lang="en-IN" sz="1800" spc="-75" dirty="0">
                <a:solidFill>
                  <a:srgbClr val="E6E6E6"/>
                </a:solidFill>
                <a:latin typeface="Verdana"/>
                <a:cs typeface="Verdana"/>
              </a:rPr>
              <a:t>r</a:t>
            </a:r>
            <a:r>
              <a:rPr lang="en-IN" sz="1800" spc="-25" dirty="0">
                <a:solidFill>
                  <a:srgbClr val="E6E6E6"/>
                </a:solidFill>
                <a:latin typeface="Verdana"/>
                <a:cs typeface="Verdana"/>
              </a:rPr>
              <a:t>ee</a:t>
            </a:r>
            <a:r>
              <a:rPr lang="en-IN" sz="1800" spc="-225" dirty="0">
                <a:solidFill>
                  <a:srgbClr val="E6E6E6"/>
                </a:solidFill>
                <a:latin typeface="Verdana"/>
                <a:cs typeface="Verdana"/>
              </a:rPr>
              <a:t> </a:t>
            </a:r>
            <a:r>
              <a:rPr lang="en-IN" sz="1800" spc="-90" dirty="0">
                <a:solidFill>
                  <a:srgbClr val="E6E6E6"/>
                </a:solidFill>
                <a:latin typeface="Verdana"/>
                <a:cs typeface="Verdana"/>
              </a:rPr>
              <a:t>s</a:t>
            </a:r>
            <a:r>
              <a:rPr lang="en-IN" sz="1800" spc="-65" dirty="0">
                <a:solidFill>
                  <a:srgbClr val="E6E6E6"/>
                </a:solidFill>
                <a:latin typeface="Verdana"/>
                <a:cs typeface="Verdana"/>
              </a:rPr>
              <a:t>a</a:t>
            </a:r>
            <a:r>
              <a:rPr lang="en-IN" sz="1800" spc="-80" dirty="0">
                <a:solidFill>
                  <a:srgbClr val="E6E6E6"/>
                </a:solidFill>
                <a:latin typeface="Verdana"/>
                <a:cs typeface="Verdana"/>
              </a:rPr>
              <a:t>m</a:t>
            </a:r>
            <a:r>
              <a:rPr lang="en-IN" sz="1800" spc="15" dirty="0">
                <a:solidFill>
                  <a:srgbClr val="E6E6E6"/>
                </a:solidFill>
                <a:latin typeface="Verdana"/>
                <a:cs typeface="Verdana"/>
              </a:rPr>
              <a:t>p</a:t>
            </a:r>
            <a:r>
              <a:rPr lang="en-IN" sz="1800" spc="-75" dirty="0">
                <a:solidFill>
                  <a:srgbClr val="E6E6E6"/>
                </a:solidFill>
                <a:latin typeface="Verdana"/>
                <a:cs typeface="Verdana"/>
              </a:rPr>
              <a:t>l</a:t>
            </a:r>
            <a:r>
              <a:rPr lang="en-IN" sz="1800" spc="-25" dirty="0">
                <a:solidFill>
                  <a:srgbClr val="E6E6E6"/>
                </a:solidFill>
                <a:latin typeface="Verdana"/>
                <a:cs typeface="Verdana"/>
              </a:rPr>
              <a:t>e</a:t>
            </a:r>
            <a:r>
              <a:rPr lang="en-IN" sz="1800" spc="-90" dirty="0">
                <a:solidFill>
                  <a:srgbClr val="E6E6E6"/>
                </a:solidFill>
                <a:latin typeface="Verdana"/>
                <a:cs typeface="Verdana"/>
              </a:rPr>
              <a:t>s</a:t>
            </a:r>
            <a:endParaRPr lang="en-IN" sz="1800" dirty="0"/>
          </a:p>
        </p:txBody>
      </p:sp>
      <p:sp>
        <p:nvSpPr>
          <p:cNvPr id="5" name="Rectangle: Rounded Corners 4">
            <a:extLst>
              <a:ext uri="{FF2B5EF4-FFF2-40B4-BE49-F238E27FC236}">
                <a16:creationId xmlns:a16="http://schemas.microsoft.com/office/drawing/2014/main" id="{53822292-9A39-FA8A-DAA7-8453DC03704E}"/>
              </a:ext>
            </a:extLst>
          </p:cNvPr>
          <p:cNvSpPr/>
          <p:nvPr/>
        </p:nvSpPr>
        <p:spPr>
          <a:xfrm>
            <a:off x="3655601" y="740058"/>
            <a:ext cx="2082800"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spc="-135" dirty="0">
                <a:solidFill>
                  <a:srgbClr val="E6E6E6"/>
                </a:solidFill>
                <a:latin typeface="Verdana"/>
                <a:cs typeface="Verdana"/>
              </a:rPr>
              <a:t>P</a:t>
            </a:r>
            <a:r>
              <a:rPr lang="en-IN" sz="1800" spc="-65" dirty="0">
                <a:solidFill>
                  <a:srgbClr val="E6E6E6"/>
                </a:solidFill>
                <a:latin typeface="Verdana"/>
                <a:cs typeface="Verdana"/>
              </a:rPr>
              <a:t>a</a:t>
            </a:r>
            <a:r>
              <a:rPr lang="en-IN" sz="1800" spc="-75" dirty="0">
                <a:solidFill>
                  <a:srgbClr val="E6E6E6"/>
                </a:solidFill>
                <a:latin typeface="Verdana"/>
                <a:cs typeface="Verdana"/>
              </a:rPr>
              <a:t>r</a:t>
            </a:r>
            <a:r>
              <a:rPr lang="en-IN" sz="1800" spc="30" dirty="0">
                <a:solidFill>
                  <a:srgbClr val="E6E6E6"/>
                </a:solidFill>
                <a:latin typeface="Verdana"/>
                <a:cs typeface="Verdana"/>
              </a:rPr>
              <a:t>t</a:t>
            </a:r>
            <a:r>
              <a:rPr lang="en-IN" sz="1800" spc="-90" dirty="0">
                <a:solidFill>
                  <a:srgbClr val="E6E6E6"/>
                </a:solidFill>
                <a:latin typeface="Verdana"/>
                <a:cs typeface="Verdana"/>
              </a:rPr>
              <a:t>n</a:t>
            </a:r>
            <a:r>
              <a:rPr lang="en-IN" sz="1800" spc="-25" dirty="0">
                <a:solidFill>
                  <a:srgbClr val="E6E6E6"/>
                </a:solidFill>
                <a:latin typeface="Verdana"/>
                <a:cs typeface="Verdana"/>
              </a:rPr>
              <a:t>e</a:t>
            </a:r>
            <a:r>
              <a:rPr lang="en-IN" sz="1800" spc="-75" dirty="0">
                <a:solidFill>
                  <a:srgbClr val="E6E6E6"/>
                </a:solidFill>
                <a:latin typeface="Verdana"/>
                <a:cs typeface="Verdana"/>
              </a:rPr>
              <a:t>r</a:t>
            </a:r>
            <a:r>
              <a:rPr lang="en-IN" sz="1800" spc="-90" dirty="0">
                <a:solidFill>
                  <a:srgbClr val="E6E6E6"/>
                </a:solidFill>
                <a:latin typeface="Verdana"/>
                <a:cs typeface="Verdana"/>
              </a:rPr>
              <a:t>sh</a:t>
            </a:r>
            <a:r>
              <a:rPr lang="en-IN" sz="1800" spc="-75" dirty="0">
                <a:solidFill>
                  <a:srgbClr val="E6E6E6"/>
                </a:solidFill>
                <a:latin typeface="Verdana"/>
                <a:cs typeface="Verdana"/>
              </a:rPr>
              <a:t>i</a:t>
            </a:r>
            <a:r>
              <a:rPr lang="en-IN" sz="1800" spc="15" dirty="0">
                <a:solidFill>
                  <a:srgbClr val="E6E6E6"/>
                </a:solidFill>
                <a:latin typeface="Verdana"/>
                <a:cs typeface="Verdana"/>
              </a:rPr>
              <a:t>p</a:t>
            </a:r>
            <a:r>
              <a:rPr lang="en-IN" sz="1800" spc="-90" dirty="0">
                <a:solidFill>
                  <a:srgbClr val="E6E6E6"/>
                </a:solidFill>
                <a:latin typeface="Verdana"/>
                <a:cs typeface="Verdana"/>
              </a:rPr>
              <a:t>s</a:t>
            </a:r>
            <a:endParaRPr lang="en-IN" sz="1800" dirty="0"/>
          </a:p>
        </p:txBody>
      </p:sp>
      <p:sp>
        <p:nvSpPr>
          <p:cNvPr id="6" name="Rectangle: Rounded Corners 5">
            <a:extLst>
              <a:ext uri="{FF2B5EF4-FFF2-40B4-BE49-F238E27FC236}">
                <a16:creationId xmlns:a16="http://schemas.microsoft.com/office/drawing/2014/main" id="{5D1D2D36-267D-389E-9010-E159F5D9E623}"/>
              </a:ext>
            </a:extLst>
          </p:cNvPr>
          <p:cNvSpPr/>
          <p:nvPr/>
        </p:nvSpPr>
        <p:spPr>
          <a:xfrm>
            <a:off x="6193602" y="740058"/>
            <a:ext cx="2082800"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spc="-110" dirty="0">
                <a:solidFill>
                  <a:srgbClr val="E6E6E6"/>
                </a:solidFill>
                <a:latin typeface="Verdana"/>
                <a:cs typeface="Verdana"/>
              </a:rPr>
              <a:t>D</a:t>
            </a:r>
            <a:r>
              <a:rPr lang="en-IN" sz="1800" spc="-75" dirty="0">
                <a:solidFill>
                  <a:srgbClr val="E6E6E6"/>
                </a:solidFill>
                <a:latin typeface="Verdana"/>
                <a:cs typeface="Verdana"/>
              </a:rPr>
              <a:t>i</a:t>
            </a:r>
            <a:r>
              <a:rPr lang="en-IN" sz="1800" spc="-90" dirty="0">
                <a:solidFill>
                  <a:srgbClr val="E6E6E6"/>
                </a:solidFill>
                <a:latin typeface="Verdana"/>
                <a:cs typeface="Verdana"/>
              </a:rPr>
              <a:t>s</a:t>
            </a:r>
            <a:r>
              <a:rPr lang="en-IN" sz="1800" spc="140" dirty="0">
                <a:solidFill>
                  <a:srgbClr val="E6E6E6"/>
                </a:solidFill>
                <a:latin typeface="Verdana"/>
                <a:cs typeface="Verdana"/>
              </a:rPr>
              <a:t>c</a:t>
            </a:r>
            <a:r>
              <a:rPr lang="en-IN" sz="1800" spc="-35" dirty="0">
                <a:solidFill>
                  <a:srgbClr val="E6E6E6"/>
                </a:solidFill>
                <a:latin typeface="Verdana"/>
                <a:cs typeface="Verdana"/>
              </a:rPr>
              <a:t>o</a:t>
            </a:r>
            <a:r>
              <a:rPr lang="en-IN" sz="1800" spc="-95" dirty="0">
                <a:solidFill>
                  <a:srgbClr val="E6E6E6"/>
                </a:solidFill>
                <a:latin typeface="Verdana"/>
                <a:cs typeface="Verdana"/>
              </a:rPr>
              <a:t>u</a:t>
            </a:r>
            <a:r>
              <a:rPr lang="en-IN" sz="1800" spc="-90" dirty="0">
                <a:solidFill>
                  <a:srgbClr val="E6E6E6"/>
                </a:solidFill>
                <a:latin typeface="Verdana"/>
                <a:cs typeface="Verdana"/>
              </a:rPr>
              <a:t>n</a:t>
            </a:r>
            <a:r>
              <a:rPr lang="en-IN" sz="1800" spc="30" dirty="0">
                <a:solidFill>
                  <a:srgbClr val="E6E6E6"/>
                </a:solidFill>
                <a:latin typeface="Verdana"/>
                <a:cs typeface="Verdana"/>
              </a:rPr>
              <a:t>t</a:t>
            </a:r>
            <a:r>
              <a:rPr lang="en-IN" sz="1800" spc="-90" dirty="0">
                <a:solidFill>
                  <a:srgbClr val="E6E6E6"/>
                </a:solidFill>
                <a:latin typeface="Verdana"/>
                <a:cs typeface="Verdana"/>
              </a:rPr>
              <a:t>s </a:t>
            </a:r>
            <a:endParaRPr lang="en-IN" sz="1800" dirty="0"/>
          </a:p>
        </p:txBody>
      </p:sp>
      <p:sp>
        <p:nvSpPr>
          <p:cNvPr id="7" name="Rectangle: Rounded Corners 6">
            <a:extLst>
              <a:ext uri="{FF2B5EF4-FFF2-40B4-BE49-F238E27FC236}">
                <a16:creationId xmlns:a16="http://schemas.microsoft.com/office/drawing/2014/main" id="{DD01AE96-A7D7-3898-A7E6-BDE060C1F675}"/>
              </a:ext>
            </a:extLst>
          </p:cNvPr>
          <p:cNvSpPr/>
          <p:nvPr/>
        </p:nvSpPr>
        <p:spPr>
          <a:xfrm>
            <a:off x="2167466" y="1368870"/>
            <a:ext cx="2438399"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spc="-155" dirty="0">
                <a:solidFill>
                  <a:srgbClr val="E6E6E6"/>
                </a:solidFill>
                <a:latin typeface="Verdana"/>
                <a:cs typeface="Verdana"/>
              </a:rPr>
              <a:t>R</a:t>
            </a:r>
            <a:r>
              <a:rPr lang="en-IN" sz="1800" spc="-25" dirty="0">
                <a:solidFill>
                  <a:srgbClr val="E6E6E6"/>
                </a:solidFill>
                <a:latin typeface="Verdana"/>
                <a:cs typeface="Verdana"/>
              </a:rPr>
              <a:t>e</a:t>
            </a:r>
            <a:r>
              <a:rPr lang="en-IN" sz="1800" spc="60" dirty="0">
                <a:solidFill>
                  <a:srgbClr val="E6E6E6"/>
                </a:solidFill>
                <a:latin typeface="Verdana"/>
                <a:cs typeface="Verdana"/>
              </a:rPr>
              <a:t>f</a:t>
            </a:r>
            <a:r>
              <a:rPr lang="en-IN" sz="1800" spc="-25" dirty="0">
                <a:solidFill>
                  <a:srgbClr val="E6E6E6"/>
                </a:solidFill>
                <a:latin typeface="Verdana"/>
                <a:cs typeface="Verdana"/>
              </a:rPr>
              <a:t>e</a:t>
            </a:r>
            <a:r>
              <a:rPr lang="en-IN" sz="1800" spc="-75" dirty="0">
                <a:solidFill>
                  <a:srgbClr val="E6E6E6"/>
                </a:solidFill>
                <a:latin typeface="Verdana"/>
                <a:cs typeface="Verdana"/>
              </a:rPr>
              <a:t>rr</a:t>
            </a:r>
            <a:r>
              <a:rPr lang="en-IN" sz="1800" spc="-65" dirty="0">
                <a:solidFill>
                  <a:srgbClr val="E6E6E6"/>
                </a:solidFill>
                <a:latin typeface="Verdana"/>
                <a:cs typeface="Verdana"/>
              </a:rPr>
              <a:t>a</a:t>
            </a:r>
            <a:r>
              <a:rPr lang="en-IN" sz="1800" spc="-75" dirty="0">
                <a:solidFill>
                  <a:srgbClr val="E6E6E6"/>
                </a:solidFill>
                <a:latin typeface="Verdana"/>
                <a:cs typeface="Verdana"/>
              </a:rPr>
              <a:t>l</a:t>
            </a:r>
            <a:r>
              <a:rPr lang="en-IN" sz="1800" spc="-225" dirty="0">
                <a:solidFill>
                  <a:srgbClr val="E6E6E6"/>
                </a:solidFill>
                <a:latin typeface="Verdana"/>
                <a:cs typeface="Verdana"/>
              </a:rPr>
              <a:t> </a:t>
            </a:r>
            <a:r>
              <a:rPr lang="en-IN" sz="1800" spc="15" dirty="0">
                <a:solidFill>
                  <a:srgbClr val="E6E6E6"/>
                </a:solidFill>
                <a:latin typeface="Verdana"/>
                <a:cs typeface="Verdana"/>
              </a:rPr>
              <a:t>p</a:t>
            </a:r>
            <a:r>
              <a:rPr lang="en-IN" sz="1800" spc="-75" dirty="0">
                <a:solidFill>
                  <a:srgbClr val="E6E6E6"/>
                </a:solidFill>
                <a:latin typeface="Verdana"/>
                <a:cs typeface="Verdana"/>
              </a:rPr>
              <a:t>r</a:t>
            </a:r>
            <a:r>
              <a:rPr lang="en-IN" sz="1800" spc="-35" dirty="0">
                <a:solidFill>
                  <a:srgbClr val="E6E6E6"/>
                </a:solidFill>
                <a:latin typeface="Verdana"/>
                <a:cs typeface="Verdana"/>
              </a:rPr>
              <a:t>o</a:t>
            </a:r>
            <a:r>
              <a:rPr lang="en-IN" sz="1800" spc="-25" dirty="0">
                <a:solidFill>
                  <a:srgbClr val="E6E6E6"/>
                </a:solidFill>
                <a:latin typeface="Verdana"/>
                <a:cs typeface="Verdana"/>
              </a:rPr>
              <a:t>g</a:t>
            </a:r>
            <a:r>
              <a:rPr lang="en-IN" sz="1800" spc="-75" dirty="0">
                <a:solidFill>
                  <a:srgbClr val="E6E6E6"/>
                </a:solidFill>
                <a:latin typeface="Verdana"/>
                <a:cs typeface="Verdana"/>
              </a:rPr>
              <a:t>r</a:t>
            </a:r>
            <a:r>
              <a:rPr lang="en-IN" sz="1800" spc="-65" dirty="0">
                <a:solidFill>
                  <a:srgbClr val="E6E6E6"/>
                </a:solidFill>
                <a:latin typeface="Verdana"/>
                <a:cs typeface="Verdana"/>
              </a:rPr>
              <a:t>a</a:t>
            </a:r>
            <a:r>
              <a:rPr lang="en-IN" sz="1800" spc="-80" dirty="0">
                <a:solidFill>
                  <a:srgbClr val="E6E6E6"/>
                </a:solidFill>
                <a:latin typeface="Verdana"/>
                <a:cs typeface="Verdana"/>
              </a:rPr>
              <a:t>m</a:t>
            </a:r>
            <a:r>
              <a:rPr lang="en-IN" sz="1800" spc="-90" dirty="0">
                <a:solidFill>
                  <a:srgbClr val="E6E6E6"/>
                </a:solidFill>
                <a:latin typeface="Verdana"/>
                <a:cs typeface="Verdana"/>
              </a:rPr>
              <a:t>s</a:t>
            </a:r>
            <a:endParaRPr lang="en-IN" sz="1800" dirty="0"/>
          </a:p>
        </p:txBody>
      </p:sp>
      <p:sp>
        <p:nvSpPr>
          <p:cNvPr id="10" name="Rectangle: Rounded Corners 9">
            <a:extLst>
              <a:ext uri="{FF2B5EF4-FFF2-40B4-BE49-F238E27FC236}">
                <a16:creationId xmlns:a16="http://schemas.microsoft.com/office/drawing/2014/main" id="{4B38E061-92D6-96BA-957D-F7ECDB9459DF}"/>
              </a:ext>
            </a:extLst>
          </p:cNvPr>
          <p:cNvSpPr/>
          <p:nvPr/>
        </p:nvSpPr>
        <p:spPr>
          <a:xfrm>
            <a:off x="5011654" y="1365643"/>
            <a:ext cx="2082800"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spc="-135" dirty="0">
                <a:solidFill>
                  <a:srgbClr val="E6E6E6"/>
                </a:solidFill>
                <a:latin typeface="Verdana"/>
                <a:cs typeface="Verdana"/>
              </a:rPr>
              <a:t>P</a:t>
            </a:r>
            <a:r>
              <a:rPr lang="en-IN" sz="1800" spc="-65" dirty="0">
                <a:solidFill>
                  <a:srgbClr val="E6E6E6"/>
                </a:solidFill>
                <a:latin typeface="Verdana"/>
                <a:cs typeface="Verdana"/>
              </a:rPr>
              <a:t>a</a:t>
            </a:r>
            <a:r>
              <a:rPr lang="en-IN" sz="1800" spc="-75" dirty="0">
                <a:solidFill>
                  <a:srgbClr val="E6E6E6"/>
                </a:solidFill>
                <a:latin typeface="Verdana"/>
                <a:cs typeface="Verdana"/>
              </a:rPr>
              <a:t>r</a:t>
            </a:r>
            <a:r>
              <a:rPr lang="en-IN" sz="1800" spc="30" dirty="0">
                <a:solidFill>
                  <a:srgbClr val="E6E6E6"/>
                </a:solidFill>
                <a:latin typeface="Verdana"/>
                <a:cs typeface="Verdana"/>
              </a:rPr>
              <a:t>t</a:t>
            </a:r>
            <a:r>
              <a:rPr lang="en-IN" sz="1800" spc="-90" dirty="0">
                <a:solidFill>
                  <a:srgbClr val="E6E6E6"/>
                </a:solidFill>
                <a:latin typeface="Verdana"/>
                <a:cs typeface="Verdana"/>
              </a:rPr>
              <a:t>n</a:t>
            </a:r>
            <a:r>
              <a:rPr lang="en-IN" sz="1800" spc="-25" dirty="0">
                <a:solidFill>
                  <a:srgbClr val="E6E6E6"/>
                </a:solidFill>
                <a:latin typeface="Verdana"/>
                <a:cs typeface="Verdana"/>
              </a:rPr>
              <a:t>e</a:t>
            </a:r>
            <a:r>
              <a:rPr lang="en-IN" sz="1800" spc="-75" dirty="0">
                <a:solidFill>
                  <a:srgbClr val="E6E6E6"/>
                </a:solidFill>
                <a:latin typeface="Verdana"/>
                <a:cs typeface="Verdana"/>
              </a:rPr>
              <a:t>r</a:t>
            </a:r>
            <a:r>
              <a:rPr lang="en-IN" sz="1800" spc="-90" dirty="0">
                <a:solidFill>
                  <a:srgbClr val="E6E6E6"/>
                </a:solidFill>
                <a:latin typeface="Verdana"/>
                <a:cs typeface="Verdana"/>
              </a:rPr>
              <a:t>sh</a:t>
            </a:r>
            <a:r>
              <a:rPr lang="en-IN" sz="1800" spc="-75" dirty="0">
                <a:solidFill>
                  <a:srgbClr val="E6E6E6"/>
                </a:solidFill>
                <a:latin typeface="Verdana"/>
                <a:cs typeface="Verdana"/>
              </a:rPr>
              <a:t>i</a:t>
            </a:r>
            <a:r>
              <a:rPr lang="en-IN" sz="1800" spc="15" dirty="0">
                <a:solidFill>
                  <a:srgbClr val="E6E6E6"/>
                </a:solidFill>
                <a:latin typeface="Verdana"/>
                <a:cs typeface="Verdana"/>
              </a:rPr>
              <a:t>p</a:t>
            </a:r>
            <a:r>
              <a:rPr lang="en-IN" sz="1800" spc="-90" dirty="0">
                <a:solidFill>
                  <a:srgbClr val="E6E6E6"/>
                </a:solidFill>
                <a:latin typeface="Verdana"/>
                <a:cs typeface="Verdana"/>
              </a:rPr>
              <a:t>s</a:t>
            </a:r>
            <a:endParaRPr lang="en-IN" sz="1800" dirty="0"/>
          </a:p>
        </p:txBody>
      </p:sp>
      <p:sp>
        <p:nvSpPr>
          <p:cNvPr id="12" name="Rectangle: Rounded Corners 11">
            <a:extLst>
              <a:ext uri="{FF2B5EF4-FFF2-40B4-BE49-F238E27FC236}">
                <a16:creationId xmlns:a16="http://schemas.microsoft.com/office/drawing/2014/main" id="{11C03FDC-3F33-60E0-8340-F09CD1776CED}"/>
              </a:ext>
            </a:extLst>
          </p:cNvPr>
          <p:cNvSpPr/>
          <p:nvPr/>
        </p:nvSpPr>
        <p:spPr>
          <a:xfrm>
            <a:off x="7500243" y="1382466"/>
            <a:ext cx="3659882" cy="5052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4135" algn="just">
              <a:lnSpc>
                <a:spcPct val="100000"/>
              </a:lnSpc>
              <a:spcBef>
                <a:spcPts val="114"/>
              </a:spcBef>
            </a:pPr>
            <a:r>
              <a:rPr lang="en-IN" sz="1800" b="1" spc="-140" dirty="0">
                <a:solidFill>
                  <a:srgbClr val="E6E6E6"/>
                </a:solidFill>
                <a:latin typeface="Verdana"/>
                <a:cs typeface="Verdana"/>
              </a:rPr>
              <a:t>S</a:t>
            </a:r>
            <a:r>
              <a:rPr lang="en-IN" sz="1800" b="1" spc="-100" dirty="0">
                <a:solidFill>
                  <a:srgbClr val="E6E6E6"/>
                </a:solidFill>
                <a:latin typeface="Verdana"/>
                <a:cs typeface="Verdana"/>
              </a:rPr>
              <a:t>w</a:t>
            </a:r>
            <a:r>
              <a:rPr lang="en-IN" sz="1800" b="1" spc="-25" dirty="0">
                <a:solidFill>
                  <a:srgbClr val="E6E6E6"/>
                </a:solidFill>
                <a:latin typeface="Verdana"/>
                <a:cs typeface="Verdana"/>
              </a:rPr>
              <a:t>ee</a:t>
            </a:r>
            <a:r>
              <a:rPr lang="en-IN" sz="1800" b="1" spc="15" dirty="0">
                <a:solidFill>
                  <a:srgbClr val="E6E6E6"/>
                </a:solidFill>
                <a:latin typeface="Verdana"/>
                <a:cs typeface="Verdana"/>
              </a:rPr>
              <a:t>p</a:t>
            </a:r>
            <a:r>
              <a:rPr lang="en-IN" sz="1800" b="1" spc="-90" dirty="0">
                <a:solidFill>
                  <a:srgbClr val="E6E6E6"/>
                </a:solidFill>
                <a:latin typeface="Verdana"/>
                <a:cs typeface="Verdana"/>
              </a:rPr>
              <a:t>s</a:t>
            </a:r>
            <a:r>
              <a:rPr lang="en-IN" sz="1800" b="1" spc="30" dirty="0">
                <a:solidFill>
                  <a:srgbClr val="E6E6E6"/>
                </a:solidFill>
                <a:latin typeface="Verdana"/>
                <a:cs typeface="Verdana"/>
              </a:rPr>
              <a:t>t</a:t>
            </a:r>
            <a:r>
              <a:rPr lang="en-IN" sz="1800" b="1" spc="-65" dirty="0">
                <a:solidFill>
                  <a:srgbClr val="E6E6E6"/>
                </a:solidFill>
                <a:latin typeface="Verdana"/>
                <a:cs typeface="Verdana"/>
              </a:rPr>
              <a:t>a</a:t>
            </a:r>
            <a:r>
              <a:rPr lang="en-IN" sz="1800" b="1" spc="-80" dirty="0">
                <a:solidFill>
                  <a:srgbClr val="E6E6E6"/>
                </a:solidFill>
                <a:latin typeface="Verdana"/>
                <a:cs typeface="Verdana"/>
              </a:rPr>
              <a:t>k</a:t>
            </a:r>
            <a:r>
              <a:rPr lang="en-IN" sz="1800" b="1" spc="-25" dirty="0">
                <a:solidFill>
                  <a:srgbClr val="E6E6E6"/>
                </a:solidFill>
                <a:latin typeface="Verdana"/>
                <a:cs typeface="Verdana"/>
              </a:rPr>
              <a:t>e</a:t>
            </a:r>
            <a:r>
              <a:rPr lang="en-IN" sz="1800" b="1" spc="-90" dirty="0">
                <a:solidFill>
                  <a:srgbClr val="E6E6E6"/>
                </a:solidFill>
                <a:latin typeface="Verdana"/>
                <a:cs typeface="Verdana"/>
              </a:rPr>
              <a:t>s</a:t>
            </a:r>
            <a:r>
              <a:rPr lang="en-IN" sz="1800" b="1" spc="-225" dirty="0">
                <a:solidFill>
                  <a:srgbClr val="E6E6E6"/>
                </a:solidFill>
                <a:latin typeface="Verdana"/>
                <a:cs typeface="Verdana"/>
              </a:rPr>
              <a:t> </a:t>
            </a:r>
            <a:r>
              <a:rPr lang="en-IN" sz="1800" b="1" spc="-65" dirty="0">
                <a:solidFill>
                  <a:srgbClr val="E6E6E6"/>
                </a:solidFill>
                <a:latin typeface="Verdana"/>
                <a:cs typeface="Verdana"/>
              </a:rPr>
              <a:t>a</a:t>
            </a:r>
            <a:r>
              <a:rPr lang="en-IN" sz="1800" b="1" spc="-90" dirty="0">
                <a:solidFill>
                  <a:srgbClr val="E6E6E6"/>
                </a:solidFill>
                <a:latin typeface="Verdana"/>
                <a:cs typeface="Verdana"/>
              </a:rPr>
              <a:t>n</a:t>
            </a:r>
            <a:r>
              <a:rPr lang="en-IN" sz="1800" b="1" spc="15" dirty="0">
                <a:solidFill>
                  <a:srgbClr val="E6E6E6"/>
                </a:solidFill>
                <a:latin typeface="Verdana"/>
                <a:cs typeface="Verdana"/>
              </a:rPr>
              <a:t>d</a:t>
            </a:r>
            <a:r>
              <a:rPr lang="en-IN" sz="1800" b="1" spc="-225" dirty="0">
                <a:solidFill>
                  <a:srgbClr val="E6E6E6"/>
                </a:solidFill>
                <a:latin typeface="Verdana"/>
                <a:cs typeface="Verdana"/>
              </a:rPr>
              <a:t> </a:t>
            </a:r>
            <a:r>
              <a:rPr lang="en-IN" sz="1800" b="1" spc="140" dirty="0">
                <a:solidFill>
                  <a:srgbClr val="E6E6E6"/>
                </a:solidFill>
                <a:latin typeface="Verdana"/>
                <a:cs typeface="Verdana"/>
              </a:rPr>
              <a:t>c</a:t>
            </a:r>
            <a:r>
              <a:rPr lang="en-IN" sz="1800" b="1" spc="-35" dirty="0">
                <a:solidFill>
                  <a:srgbClr val="E6E6E6"/>
                </a:solidFill>
                <a:latin typeface="Verdana"/>
                <a:cs typeface="Verdana"/>
              </a:rPr>
              <a:t>o</a:t>
            </a:r>
            <a:r>
              <a:rPr lang="en-IN" sz="1800" b="1" spc="-90" dirty="0">
                <a:solidFill>
                  <a:srgbClr val="E6E6E6"/>
                </a:solidFill>
                <a:latin typeface="Verdana"/>
                <a:cs typeface="Verdana"/>
              </a:rPr>
              <a:t>n</a:t>
            </a:r>
            <a:r>
              <a:rPr lang="en-IN" sz="1800" b="1" spc="30" dirty="0">
                <a:solidFill>
                  <a:srgbClr val="E6E6E6"/>
                </a:solidFill>
                <a:latin typeface="Verdana"/>
                <a:cs typeface="Verdana"/>
              </a:rPr>
              <a:t>t</a:t>
            </a:r>
            <a:r>
              <a:rPr lang="en-IN" sz="1800" b="1" spc="-25" dirty="0">
                <a:solidFill>
                  <a:srgbClr val="E6E6E6"/>
                </a:solidFill>
                <a:latin typeface="Verdana"/>
                <a:cs typeface="Verdana"/>
              </a:rPr>
              <a:t>e</a:t>
            </a:r>
            <a:r>
              <a:rPr lang="en-IN" sz="1800" b="1" spc="-90" dirty="0">
                <a:solidFill>
                  <a:srgbClr val="E6E6E6"/>
                </a:solidFill>
                <a:latin typeface="Verdana"/>
                <a:cs typeface="Verdana"/>
              </a:rPr>
              <a:t>s</a:t>
            </a:r>
            <a:r>
              <a:rPr lang="en-IN" sz="1800" b="1" spc="30" dirty="0">
                <a:solidFill>
                  <a:srgbClr val="E6E6E6"/>
                </a:solidFill>
                <a:latin typeface="Verdana"/>
                <a:cs typeface="Verdana"/>
              </a:rPr>
              <a:t>t</a:t>
            </a:r>
            <a:r>
              <a:rPr lang="en-IN" sz="1800" b="1" spc="-90" dirty="0">
                <a:solidFill>
                  <a:srgbClr val="E6E6E6"/>
                </a:solidFill>
                <a:latin typeface="Verdana"/>
                <a:cs typeface="Verdana"/>
              </a:rPr>
              <a:t>s</a:t>
            </a:r>
            <a:endParaRPr lang="en-IN" sz="1800" dirty="0">
              <a:latin typeface="Verdana"/>
              <a:cs typeface="Verdana"/>
            </a:endParaRPr>
          </a:p>
        </p:txBody>
      </p:sp>
    </p:spTree>
    <p:extLst>
      <p:ext uri="{BB962C8B-B14F-4D97-AF65-F5344CB8AC3E}">
        <p14:creationId xmlns:p14="http://schemas.microsoft.com/office/powerpoint/2010/main" val="418530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33">
            <a:extLst>
              <a:ext uri="{FF2B5EF4-FFF2-40B4-BE49-F238E27FC236}">
                <a16:creationId xmlns:a16="http://schemas.microsoft.com/office/drawing/2014/main" id="{C2567FC7-0AA6-4822-AF1C-9276057F3715}"/>
              </a:ext>
            </a:extLst>
          </p:cNvPr>
          <p:cNvSpPr txBox="1">
            <a:spLocks/>
          </p:cNvSpPr>
          <p:nvPr/>
        </p:nvSpPr>
        <p:spPr>
          <a:xfrm>
            <a:off x="415325" y="257501"/>
            <a:ext cx="7934626" cy="320601"/>
          </a:xfrm>
          <a:prstGeom prst="rect">
            <a:avLst/>
          </a:prstGeom>
        </p:spPr>
        <p:txBody>
          <a:bodyPr vert="horz" wrap="square" lIns="0" tIns="12700" rIns="0" bIns="0" rtlCol="0">
            <a:spAutoFit/>
          </a:bodyPr>
          <a:lstStyle>
            <a:defPPr marR="0" lvl="0" algn="l" rtl="0">
              <a:lnSpc>
                <a:spcPct val="100000"/>
              </a:lnSpc>
              <a:spcBef>
                <a:spcPts val="0"/>
              </a:spcBef>
              <a:spcAft>
                <a:spcPts val="0"/>
              </a:spcAft>
              <a:defRPr/>
            </a:defPPr>
            <a:lvl1pPr marL="12700">
              <a:spcBef>
                <a:spcPts val="100"/>
              </a:spcBef>
              <a:defRPr sz="2000" spc="-15">
                <a:latin typeface="Verdana"/>
                <a:cs typeface="Verdana"/>
              </a:defRPr>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r>
              <a:rPr lang="en-US" b="1" dirty="0">
                <a:solidFill>
                  <a:srgbClr val="34405E"/>
                </a:solidFill>
                <a:cs typeface="Arial"/>
              </a:rPr>
              <a:t>Who should be our target audience, and why?</a:t>
            </a:r>
          </a:p>
        </p:txBody>
      </p:sp>
      <p:sp>
        <p:nvSpPr>
          <p:cNvPr id="3" name="object 34">
            <a:extLst>
              <a:ext uri="{FF2B5EF4-FFF2-40B4-BE49-F238E27FC236}">
                <a16:creationId xmlns:a16="http://schemas.microsoft.com/office/drawing/2014/main" id="{8FF827BE-0F7E-43A5-A16F-02F351B86EA3}"/>
              </a:ext>
            </a:extLst>
          </p:cNvPr>
          <p:cNvSpPr txBox="1"/>
          <p:nvPr/>
        </p:nvSpPr>
        <p:spPr>
          <a:xfrm>
            <a:off x="415325" y="792120"/>
            <a:ext cx="10326204" cy="2862322"/>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pPr algn="l"/>
            <a:r>
              <a:rPr sz="1800" dirty="0"/>
              <a:t>Target audience: Young adults </a:t>
            </a:r>
            <a:r>
              <a:rPr sz="1800" b="1" dirty="0">
                <a:solidFill>
                  <a:srgbClr val="FF0000"/>
                </a:solidFill>
              </a:rPr>
              <a:t>aged 19-30 </a:t>
            </a:r>
            <a:r>
              <a:rPr sz="1800" dirty="0"/>
              <a:t>(5520), with significant representation from males (6038)</a:t>
            </a:r>
          </a:p>
          <a:p>
            <a:pPr algn="l"/>
            <a:r>
              <a:rPr sz="1800" dirty="0"/>
              <a:t>and females (3455).</a:t>
            </a:r>
          </a:p>
          <a:p>
            <a:pPr algn="l"/>
            <a:r>
              <a:rPr sz="1800" dirty="0"/>
              <a:t>Focus: Those seeking energy for work/study (3409) and before exercise (3148), as well as</a:t>
            </a:r>
            <a:r>
              <a:rPr lang="en-US" sz="1800" dirty="0"/>
              <a:t> </a:t>
            </a:r>
            <a:r>
              <a:rPr sz="1800" b="1" dirty="0">
                <a:solidFill>
                  <a:srgbClr val="FF0000"/>
                </a:solidFill>
              </a:rPr>
              <a:t>sports/exercise enthusiasts </a:t>
            </a:r>
            <a:r>
              <a:rPr sz="1800" dirty="0"/>
              <a:t>(4494) and those studying/working late (3231).</a:t>
            </a:r>
          </a:p>
          <a:p>
            <a:pPr algn="l"/>
            <a:r>
              <a:rPr sz="1800" dirty="0"/>
              <a:t>Benefits: Emphasize increased </a:t>
            </a:r>
            <a:r>
              <a:rPr sz="1800" b="1" dirty="0">
                <a:solidFill>
                  <a:srgbClr val="FF0000"/>
                </a:solidFill>
              </a:rPr>
              <a:t>energy and focus </a:t>
            </a:r>
            <a:r>
              <a:rPr sz="1800" dirty="0"/>
              <a:t>(3574) as the primary product benefits.</a:t>
            </a:r>
          </a:p>
          <a:p>
            <a:pPr algn="l"/>
            <a:r>
              <a:rPr sz="1800" dirty="0"/>
              <a:t>Strategy: Direct marketing efforts towards these key segments to boost brand awareness and drive  product adoption in the market.</a:t>
            </a:r>
          </a:p>
        </p:txBody>
      </p:sp>
      <p:pic>
        <p:nvPicPr>
          <p:cNvPr id="6" name="object 5">
            <a:extLst>
              <a:ext uri="{FF2B5EF4-FFF2-40B4-BE49-F238E27FC236}">
                <a16:creationId xmlns:a16="http://schemas.microsoft.com/office/drawing/2014/main" id="{3CB29210-D611-E912-1C48-A4CA05B9B672}"/>
              </a:ext>
            </a:extLst>
          </p:cNvPr>
          <p:cNvPicPr/>
          <p:nvPr/>
        </p:nvPicPr>
        <p:blipFill>
          <a:blip r:embed="rId2" cstate="print"/>
          <a:stretch>
            <a:fillRect/>
          </a:stretch>
        </p:blipFill>
        <p:spPr>
          <a:xfrm>
            <a:off x="8191115" y="3437466"/>
            <a:ext cx="2550414" cy="1049390"/>
          </a:xfrm>
          <a:prstGeom prst="rect">
            <a:avLst/>
          </a:prstGeom>
        </p:spPr>
      </p:pic>
      <p:pic>
        <p:nvPicPr>
          <p:cNvPr id="7" name="object 6">
            <a:extLst>
              <a:ext uri="{FF2B5EF4-FFF2-40B4-BE49-F238E27FC236}">
                <a16:creationId xmlns:a16="http://schemas.microsoft.com/office/drawing/2014/main" id="{BB878BF9-7CEE-76FD-95A5-987C4924122C}"/>
              </a:ext>
            </a:extLst>
          </p:cNvPr>
          <p:cNvPicPr/>
          <p:nvPr/>
        </p:nvPicPr>
        <p:blipFill>
          <a:blip r:embed="rId3" cstate="print"/>
          <a:stretch>
            <a:fillRect/>
          </a:stretch>
        </p:blipFill>
        <p:spPr>
          <a:xfrm>
            <a:off x="7864985" y="4729773"/>
            <a:ext cx="2869830" cy="641665"/>
          </a:xfrm>
          <a:prstGeom prst="rect">
            <a:avLst/>
          </a:prstGeom>
        </p:spPr>
      </p:pic>
      <p:sp>
        <p:nvSpPr>
          <p:cNvPr id="8" name="object 7">
            <a:extLst>
              <a:ext uri="{FF2B5EF4-FFF2-40B4-BE49-F238E27FC236}">
                <a16:creationId xmlns:a16="http://schemas.microsoft.com/office/drawing/2014/main" id="{C71EB422-DC6A-189B-9CD2-B9E10849DE96}"/>
              </a:ext>
            </a:extLst>
          </p:cNvPr>
          <p:cNvSpPr txBox="1"/>
          <p:nvPr/>
        </p:nvSpPr>
        <p:spPr>
          <a:xfrm>
            <a:off x="4686424" y="7932706"/>
            <a:ext cx="1170594" cy="103379"/>
          </a:xfrm>
          <a:prstGeom prst="rect">
            <a:avLst/>
          </a:prstGeom>
        </p:spPr>
        <p:txBody>
          <a:bodyPr vert="horz" wrap="square" lIns="0" tIns="12700" rIns="0" bIns="0" rtlCol="0">
            <a:spAutoFit/>
          </a:bodyPr>
          <a:lstStyle/>
          <a:p>
            <a:pPr marL="12700">
              <a:lnSpc>
                <a:spcPct val="100000"/>
              </a:lnSpc>
              <a:spcBef>
                <a:spcPts val="100"/>
              </a:spcBef>
            </a:pPr>
            <a:r>
              <a:rPr sz="800" b="1" spc="-180" dirty="0">
                <a:latin typeface="Verdana"/>
                <a:cs typeface="Verdana"/>
              </a:rPr>
              <a:t>I</a:t>
            </a:r>
            <a:r>
              <a:rPr sz="800" b="1" spc="-40" dirty="0">
                <a:latin typeface="Verdana"/>
                <a:cs typeface="Verdana"/>
              </a:rPr>
              <a:t>n</a:t>
            </a:r>
            <a:r>
              <a:rPr sz="800" b="1" spc="45" dirty="0">
                <a:latin typeface="Verdana"/>
                <a:cs typeface="Verdana"/>
              </a:rPr>
              <a:t>c</a:t>
            </a:r>
            <a:r>
              <a:rPr sz="800" b="1" spc="-30" dirty="0">
                <a:latin typeface="Verdana"/>
                <a:cs typeface="Verdana"/>
              </a:rPr>
              <a:t>r</a:t>
            </a:r>
            <a:r>
              <a:rPr sz="800" b="1" spc="-15" dirty="0">
                <a:latin typeface="Verdana"/>
                <a:cs typeface="Verdana"/>
              </a:rPr>
              <a:t>e</a:t>
            </a:r>
            <a:r>
              <a:rPr sz="800" b="1" spc="-30" dirty="0">
                <a:latin typeface="Verdana"/>
                <a:cs typeface="Verdana"/>
              </a:rPr>
              <a:t>a</a:t>
            </a:r>
            <a:r>
              <a:rPr sz="800" b="1" spc="-40" dirty="0">
                <a:latin typeface="Verdana"/>
                <a:cs typeface="Verdana"/>
              </a:rPr>
              <a:t>s</a:t>
            </a:r>
            <a:r>
              <a:rPr sz="800" b="1" spc="-15" dirty="0">
                <a:latin typeface="Verdana"/>
                <a:cs typeface="Verdana"/>
              </a:rPr>
              <a:t>e</a:t>
            </a:r>
            <a:r>
              <a:rPr sz="800" b="1" dirty="0">
                <a:latin typeface="Verdana"/>
                <a:cs typeface="Verdana"/>
              </a:rPr>
              <a:t>d</a:t>
            </a:r>
            <a:r>
              <a:rPr sz="800" b="1" spc="-90" dirty="0">
                <a:latin typeface="Verdana"/>
                <a:cs typeface="Verdana"/>
              </a:rPr>
              <a:t> </a:t>
            </a:r>
            <a:r>
              <a:rPr sz="800" b="1" spc="-15" dirty="0">
                <a:latin typeface="Verdana"/>
                <a:cs typeface="Verdana"/>
              </a:rPr>
              <a:t>e</a:t>
            </a:r>
            <a:r>
              <a:rPr sz="800" b="1" spc="-40" dirty="0">
                <a:latin typeface="Verdana"/>
                <a:cs typeface="Verdana"/>
              </a:rPr>
              <a:t>n</a:t>
            </a:r>
            <a:r>
              <a:rPr sz="800" b="1" spc="-15" dirty="0">
                <a:latin typeface="Verdana"/>
                <a:cs typeface="Verdana"/>
              </a:rPr>
              <a:t>e</a:t>
            </a:r>
            <a:r>
              <a:rPr sz="800" b="1" spc="-30" dirty="0">
                <a:latin typeface="Verdana"/>
                <a:cs typeface="Verdana"/>
              </a:rPr>
              <a:t>r</a:t>
            </a:r>
            <a:r>
              <a:rPr sz="800" b="1" spc="-15" dirty="0">
                <a:latin typeface="Verdana"/>
                <a:cs typeface="Verdana"/>
              </a:rPr>
              <a:t>g</a:t>
            </a:r>
            <a:r>
              <a:rPr sz="800" b="1" spc="-40" dirty="0">
                <a:latin typeface="Verdana"/>
                <a:cs typeface="Verdana"/>
              </a:rPr>
              <a:t>y</a:t>
            </a:r>
            <a:r>
              <a:rPr sz="800" b="1" spc="-90" dirty="0">
                <a:latin typeface="Verdana"/>
                <a:cs typeface="Verdana"/>
              </a:rPr>
              <a:t> </a:t>
            </a:r>
            <a:r>
              <a:rPr sz="800" b="1" spc="-30" dirty="0">
                <a:latin typeface="Verdana"/>
                <a:cs typeface="Verdana"/>
              </a:rPr>
              <a:t>a</a:t>
            </a:r>
            <a:r>
              <a:rPr sz="800" b="1" spc="-40" dirty="0">
                <a:latin typeface="Verdana"/>
                <a:cs typeface="Verdana"/>
              </a:rPr>
              <a:t>n</a:t>
            </a:r>
            <a:r>
              <a:rPr sz="800" b="1" dirty="0">
                <a:latin typeface="Verdana"/>
                <a:cs typeface="Verdana"/>
              </a:rPr>
              <a:t>d</a:t>
            </a:r>
            <a:r>
              <a:rPr sz="800" b="1" spc="-90" dirty="0">
                <a:latin typeface="Verdana"/>
                <a:cs typeface="Verdana"/>
              </a:rPr>
              <a:t> </a:t>
            </a:r>
            <a:r>
              <a:rPr sz="800" b="1" spc="20" dirty="0">
                <a:latin typeface="Verdana"/>
                <a:cs typeface="Verdana"/>
              </a:rPr>
              <a:t>f</a:t>
            </a:r>
            <a:r>
              <a:rPr sz="800" b="1" spc="-20" dirty="0">
                <a:latin typeface="Verdana"/>
                <a:cs typeface="Verdana"/>
              </a:rPr>
              <a:t>o</a:t>
            </a:r>
            <a:r>
              <a:rPr sz="800" b="1" spc="45" dirty="0">
                <a:latin typeface="Verdana"/>
                <a:cs typeface="Verdana"/>
              </a:rPr>
              <a:t>c</a:t>
            </a:r>
            <a:r>
              <a:rPr sz="800" b="1" spc="-40" dirty="0">
                <a:latin typeface="Verdana"/>
                <a:cs typeface="Verdana"/>
              </a:rPr>
              <a:t>us</a:t>
            </a:r>
            <a:endParaRPr sz="800">
              <a:latin typeface="Verdana"/>
              <a:cs typeface="Verdana"/>
            </a:endParaRPr>
          </a:p>
        </p:txBody>
      </p:sp>
      <p:sp>
        <p:nvSpPr>
          <p:cNvPr id="9" name="object 8">
            <a:extLst>
              <a:ext uri="{FF2B5EF4-FFF2-40B4-BE49-F238E27FC236}">
                <a16:creationId xmlns:a16="http://schemas.microsoft.com/office/drawing/2014/main" id="{FD7C7235-32EE-D27E-22E8-4061F931618B}"/>
              </a:ext>
            </a:extLst>
          </p:cNvPr>
          <p:cNvSpPr txBox="1"/>
          <p:nvPr/>
        </p:nvSpPr>
        <p:spPr>
          <a:xfrm>
            <a:off x="6079394" y="7932706"/>
            <a:ext cx="786439" cy="103379"/>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Verdana"/>
                <a:cs typeface="Verdana"/>
              </a:rPr>
              <a:t>T</a:t>
            </a:r>
            <a:r>
              <a:rPr sz="800" b="1" spc="-20" dirty="0">
                <a:latin typeface="Verdana"/>
                <a:cs typeface="Verdana"/>
              </a:rPr>
              <a:t>o</a:t>
            </a:r>
            <a:r>
              <a:rPr sz="800" b="1" spc="-90" dirty="0">
                <a:latin typeface="Verdana"/>
                <a:cs typeface="Verdana"/>
              </a:rPr>
              <a:t> </a:t>
            </a:r>
            <a:r>
              <a:rPr sz="800" b="1" spc="45" dirty="0">
                <a:latin typeface="Verdana"/>
                <a:cs typeface="Verdana"/>
              </a:rPr>
              <a:t>c</a:t>
            </a:r>
            <a:r>
              <a:rPr sz="800" b="1" spc="-20" dirty="0">
                <a:latin typeface="Verdana"/>
                <a:cs typeface="Verdana"/>
              </a:rPr>
              <a:t>o</a:t>
            </a:r>
            <a:r>
              <a:rPr sz="800" b="1" spc="-40" dirty="0">
                <a:latin typeface="Verdana"/>
                <a:cs typeface="Verdana"/>
              </a:rPr>
              <a:t>m</a:t>
            </a:r>
            <a:r>
              <a:rPr sz="800" b="1" dirty="0">
                <a:latin typeface="Verdana"/>
                <a:cs typeface="Verdana"/>
              </a:rPr>
              <a:t>b</a:t>
            </a:r>
            <a:r>
              <a:rPr sz="800" b="1" spc="-30" dirty="0">
                <a:latin typeface="Verdana"/>
                <a:cs typeface="Verdana"/>
              </a:rPr>
              <a:t>a</a:t>
            </a:r>
            <a:r>
              <a:rPr sz="800" b="1" spc="5" dirty="0">
                <a:latin typeface="Verdana"/>
                <a:cs typeface="Verdana"/>
              </a:rPr>
              <a:t>t</a:t>
            </a:r>
            <a:r>
              <a:rPr sz="800" b="1" spc="-90" dirty="0">
                <a:latin typeface="Verdana"/>
                <a:cs typeface="Verdana"/>
              </a:rPr>
              <a:t> </a:t>
            </a:r>
            <a:r>
              <a:rPr sz="800" b="1" spc="20" dirty="0">
                <a:latin typeface="Verdana"/>
                <a:cs typeface="Verdana"/>
              </a:rPr>
              <a:t>f</a:t>
            </a:r>
            <a:r>
              <a:rPr sz="800" b="1" spc="-30" dirty="0">
                <a:latin typeface="Verdana"/>
                <a:cs typeface="Verdana"/>
              </a:rPr>
              <a:t>a</a:t>
            </a:r>
            <a:r>
              <a:rPr sz="800" b="1" spc="5" dirty="0">
                <a:latin typeface="Verdana"/>
                <a:cs typeface="Verdana"/>
              </a:rPr>
              <a:t>t</a:t>
            </a:r>
            <a:r>
              <a:rPr sz="800" b="1" spc="-35" dirty="0">
                <a:latin typeface="Verdana"/>
                <a:cs typeface="Verdana"/>
              </a:rPr>
              <a:t>i</a:t>
            </a:r>
            <a:r>
              <a:rPr sz="800" b="1" spc="-15" dirty="0">
                <a:latin typeface="Verdana"/>
                <a:cs typeface="Verdana"/>
              </a:rPr>
              <a:t>g</a:t>
            </a:r>
            <a:r>
              <a:rPr sz="800" b="1" spc="-40" dirty="0">
                <a:latin typeface="Verdana"/>
                <a:cs typeface="Verdana"/>
              </a:rPr>
              <a:t>u</a:t>
            </a:r>
            <a:r>
              <a:rPr sz="800" b="1" spc="-15" dirty="0">
                <a:latin typeface="Verdana"/>
                <a:cs typeface="Verdana"/>
              </a:rPr>
              <a:t>e</a:t>
            </a:r>
            <a:endParaRPr sz="800">
              <a:latin typeface="Verdana"/>
              <a:cs typeface="Verdana"/>
            </a:endParaRPr>
          </a:p>
        </p:txBody>
      </p:sp>
      <p:sp>
        <p:nvSpPr>
          <p:cNvPr id="10" name="object 9">
            <a:extLst>
              <a:ext uri="{FF2B5EF4-FFF2-40B4-BE49-F238E27FC236}">
                <a16:creationId xmlns:a16="http://schemas.microsoft.com/office/drawing/2014/main" id="{6F081DB1-847D-B989-1CFF-A1C0961462F7}"/>
              </a:ext>
            </a:extLst>
          </p:cNvPr>
          <p:cNvSpPr txBox="1"/>
          <p:nvPr/>
        </p:nvSpPr>
        <p:spPr>
          <a:xfrm>
            <a:off x="6997570" y="7932706"/>
            <a:ext cx="1352381" cy="103379"/>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Verdana"/>
                <a:cs typeface="Verdana"/>
              </a:rPr>
              <a:t>T</a:t>
            </a:r>
            <a:r>
              <a:rPr sz="800" b="1" spc="-20" dirty="0">
                <a:latin typeface="Verdana"/>
                <a:cs typeface="Verdana"/>
              </a:rPr>
              <a:t>o</a:t>
            </a:r>
            <a:r>
              <a:rPr sz="800" b="1" spc="-90" dirty="0">
                <a:latin typeface="Verdana"/>
                <a:cs typeface="Verdana"/>
              </a:rPr>
              <a:t> </a:t>
            </a:r>
            <a:r>
              <a:rPr sz="800" b="1" spc="-15" dirty="0">
                <a:latin typeface="Verdana"/>
                <a:cs typeface="Verdana"/>
              </a:rPr>
              <a:t>e</a:t>
            </a:r>
            <a:r>
              <a:rPr sz="800" b="1" spc="-40" dirty="0">
                <a:latin typeface="Verdana"/>
                <a:cs typeface="Verdana"/>
              </a:rPr>
              <a:t>nh</a:t>
            </a:r>
            <a:r>
              <a:rPr sz="800" b="1" spc="-30" dirty="0">
                <a:latin typeface="Verdana"/>
                <a:cs typeface="Verdana"/>
              </a:rPr>
              <a:t>a</a:t>
            </a:r>
            <a:r>
              <a:rPr sz="800" b="1" spc="-40" dirty="0">
                <a:latin typeface="Verdana"/>
                <a:cs typeface="Verdana"/>
              </a:rPr>
              <a:t>n</a:t>
            </a:r>
            <a:r>
              <a:rPr sz="800" b="1" spc="45" dirty="0">
                <a:latin typeface="Verdana"/>
                <a:cs typeface="Verdana"/>
              </a:rPr>
              <a:t>c</a:t>
            </a:r>
            <a:r>
              <a:rPr sz="800" b="1" spc="-15" dirty="0">
                <a:latin typeface="Verdana"/>
                <a:cs typeface="Verdana"/>
              </a:rPr>
              <a:t>e</a:t>
            </a:r>
            <a:r>
              <a:rPr sz="800" b="1" spc="-90" dirty="0">
                <a:latin typeface="Verdana"/>
                <a:cs typeface="Verdana"/>
              </a:rPr>
              <a:t> </a:t>
            </a:r>
            <a:r>
              <a:rPr sz="800" b="1" spc="-40" dirty="0">
                <a:latin typeface="Verdana"/>
                <a:cs typeface="Verdana"/>
              </a:rPr>
              <a:t>s</a:t>
            </a:r>
            <a:r>
              <a:rPr sz="800" b="1" dirty="0">
                <a:latin typeface="Verdana"/>
                <a:cs typeface="Verdana"/>
              </a:rPr>
              <a:t>p</a:t>
            </a:r>
            <a:r>
              <a:rPr sz="800" b="1" spc="-20" dirty="0">
                <a:latin typeface="Verdana"/>
                <a:cs typeface="Verdana"/>
              </a:rPr>
              <a:t>o</a:t>
            </a:r>
            <a:r>
              <a:rPr sz="800" b="1" spc="-30" dirty="0">
                <a:latin typeface="Verdana"/>
                <a:cs typeface="Verdana"/>
              </a:rPr>
              <a:t>r</a:t>
            </a:r>
            <a:r>
              <a:rPr sz="800" b="1" spc="5" dirty="0">
                <a:latin typeface="Verdana"/>
                <a:cs typeface="Verdana"/>
              </a:rPr>
              <a:t>t</a:t>
            </a:r>
            <a:r>
              <a:rPr sz="800" b="1" spc="-40" dirty="0">
                <a:latin typeface="Verdana"/>
                <a:cs typeface="Verdana"/>
              </a:rPr>
              <a:t>s</a:t>
            </a:r>
            <a:r>
              <a:rPr sz="800" b="1" spc="-90" dirty="0">
                <a:latin typeface="Verdana"/>
                <a:cs typeface="Verdana"/>
              </a:rPr>
              <a:t> </a:t>
            </a:r>
            <a:r>
              <a:rPr sz="800" b="1" dirty="0">
                <a:latin typeface="Verdana"/>
                <a:cs typeface="Verdana"/>
              </a:rPr>
              <a:t>p</a:t>
            </a:r>
            <a:r>
              <a:rPr sz="800" b="1" spc="-15" dirty="0">
                <a:latin typeface="Verdana"/>
                <a:cs typeface="Verdana"/>
              </a:rPr>
              <a:t>e</a:t>
            </a:r>
            <a:r>
              <a:rPr sz="800" b="1" spc="-30" dirty="0">
                <a:latin typeface="Verdana"/>
                <a:cs typeface="Verdana"/>
              </a:rPr>
              <a:t>r</a:t>
            </a:r>
            <a:r>
              <a:rPr sz="800" b="1" spc="20" dirty="0">
                <a:latin typeface="Verdana"/>
                <a:cs typeface="Verdana"/>
              </a:rPr>
              <a:t>f</a:t>
            </a:r>
            <a:r>
              <a:rPr sz="800" b="1" spc="-20" dirty="0">
                <a:latin typeface="Verdana"/>
                <a:cs typeface="Verdana"/>
              </a:rPr>
              <a:t>o</a:t>
            </a:r>
            <a:r>
              <a:rPr sz="800" b="1" spc="-30" dirty="0">
                <a:latin typeface="Verdana"/>
                <a:cs typeface="Verdana"/>
              </a:rPr>
              <a:t>r</a:t>
            </a:r>
            <a:r>
              <a:rPr sz="800" b="1" spc="-40" dirty="0">
                <a:latin typeface="Verdana"/>
                <a:cs typeface="Verdana"/>
              </a:rPr>
              <a:t>m</a:t>
            </a:r>
            <a:r>
              <a:rPr sz="800" b="1" spc="-30" dirty="0">
                <a:latin typeface="Verdana"/>
                <a:cs typeface="Verdana"/>
              </a:rPr>
              <a:t>a</a:t>
            </a:r>
            <a:r>
              <a:rPr sz="800" b="1" spc="-40" dirty="0">
                <a:latin typeface="Verdana"/>
                <a:cs typeface="Verdana"/>
              </a:rPr>
              <a:t>n</a:t>
            </a:r>
            <a:r>
              <a:rPr sz="800" b="1" spc="45" dirty="0">
                <a:latin typeface="Verdana"/>
                <a:cs typeface="Verdana"/>
              </a:rPr>
              <a:t>c</a:t>
            </a:r>
            <a:r>
              <a:rPr sz="800" b="1" spc="-15" dirty="0">
                <a:latin typeface="Verdana"/>
                <a:cs typeface="Verdana"/>
              </a:rPr>
              <a:t>e</a:t>
            </a:r>
            <a:endParaRPr sz="800">
              <a:latin typeface="Verdana"/>
              <a:cs typeface="Verdana"/>
            </a:endParaRPr>
          </a:p>
        </p:txBody>
      </p:sp>
      <p:sp>
        <p:nvSpPr>
          <p:cNvPr id="11" name="object 10">
            <a:extLst>
              <a:ext uri="{FF2B5EF4-FFF2-40B4-BE49-F238E27FC236}">
                <a16:creationId xmlns:a16="http://schemas.microsoft.com/office/drawing/2014/main" id="{8EFCB91F-DE9F-B061-22EA-9DF23704CCF1}"/>
              </a:ext>
            </a:extLst>
          </p:cNvPr>
          <p:cNvSpPr txBox="1"/>
          <p:nvPr/>
        </p:nvSpPr>
        <p:spPr>
          <a:xfrm>
            <a:off x="8400708" y="7932706"/>
            <a:ext cx="948627" cy="103379"/>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Verdana"/>
                <a:cs typeface="Verdana"/>
              </a:rPr>
              <a:t>T</a:t>
            </a:r>
            <a:r>
              <a:rPr sz="800" b="1" spc="-20" dirty="0">
                <a:latin typeface="Verdana"/>
                <a:cs typeface="Verdana"/>
              </a:rPr>
              <a:t>o</a:t>
            </a:r>
            <a:r>
              <a:rPr sz="800" b="1" spc="-90" dirty="0">
                <a:latin typeface="Verdana"/>
                <a:cs typeface="Verdana"/>
              </a:rPr>
              <a:t> </a:t>
            </a:r>
            <a:r>
              <a:rPr sz="800" b="1" dirty="0">
                <a:latin typeface="Verdana"/>
                <a:cs typeface="Verdana"/>
              </a:rPr>
              <a:t>b</a:t>
            </a:r>
            <a:r>
              <a:rPr sz="800" b="1" spc="-20" dirty="0">
                <a:latin typeface="Verdana"/>
                <a:cs typeface="Verdana"/>
              </a:rPr>
              <a:t>oo</a:t>
            </a:r>
            <a:r>
              <a:rPr sz="800" b="1" spc="-40" dirty="0">
                <a:latin typeface="Verdana"/>
                <a:cs typeface="Verdana"/>
              </a:rPr>
              <a:t>s</a:t>
            </a:r>
            <a:r>
              <a:rPr sz="800" b="1" spc="5" dirty="0">
                <a:latin typeface="Verdana"/>
                <a:cs typeface="Verdana"/>
              </a:rPr>
              <a:t>t</a:t>
            </a:r>
            <a:r>
              <a:rPr sz="800" b="1" spc="-90" dirty="0">
                <a:latin typeface="Verdana"/>
                <a:cs typeface="Verdana"/>
              </a:rPr>
              <a:t> </a:t>
            </a:r>
            <a:r>
              <a:rPr sz="800" b="1" dirty="0">
                <a:latin typeface="Verdana"/>
                <a:cs typeface="Verdana"/>
              </a:rPr>
              <a:t>p</a:t>
            </a:r>
            <a:r>
              <a:rPr sz="800" b="1" spc="-15" dirty="0">
                <a:latin typeface="Verdana"/>
                <a:cs typeface="Verdana"/>
              </a:rPr>
              <a:t>e</a:t>
            </a:r>
            <a:r>
              <a:rPr sz="800" b="1" spc="-30" dirty="0">
                <a:latin typeface="Verdana"/>
                <a:cs typeface="Verdana"/>
              </a:rPr>
              <a:t>r</a:t>
            </a:r>
            <a:r>
              <a:rPr sz="800" b="1" spc="20" dirty="0">
                <a:latin typeface="Verdana"/>
                <a:cs typeface="Verdana"/>
              </a:rPr>
              <a:t>f</a:t>
            </a:r>
            <a:r>
              <a:rPr sz="800" b="1" spc="-20" dirty="0">
                <a:latin typeface="Verdana"/>
                <a:cs typeface="Verdana"/>
              </a:rPr>
              <a:t>o</a:t>
            </a:r>
            <a:r>
              <a:rPr sz="800" b="1" spc="-30" dirty="0">
                <a:latin typeface="Verdana"/>
                <a:cs typeface="Verdana"/>
              </a:rPr>
              <a:t>r</a:t>
            </a:r>
            <a:r>
              <a:rPr sz="800" b="1" spc="-40" dirty="0">
                <a:latin typeface="Verdana"/>
                <a:cs typeface="Verdana"/>
              </a:rPr>
              <a:t>m</a:t>
            </a:r>
            <a:r>
              <a:rPr sz="800" b="1" spc="-30" dirty="0">
                <a:latin typeface="Verdana"/>
                <a:cs typeface="Verdana"/>
              </a:rPr>
              <a:t>a</a:t>
            </a:r>
            <a:r>
              <a:rPr sz="800" b="1" spc="-40" dirty="0">
                <a:latin typeface="Verdana"/>
                <a:cs typeface="Verdana"/>
              </a:rPr>
              <a:t>n</a:t>
            </a:r>
            <a:r>
              <a:rPr sz="800" b="1" spc="45" dirty="0">
                <a:latin typeface="Verdana"/>
                <a:cs typeface="Verdana"/>
              </a:rPr>
              <a:t>c</a:t>
            </a:r>
            <a:r>
              <a:rPr sz="800" b="1" spc="-15" dirty="0">
                <a:latin typeface="Verdana"/>
                <a:cs typeface="Verdana"/>
              </a:rPr>
              <a:t>e</a:t>
            </a:r>
            <a:endParaRPr sz="800">
              <a:latin typeface="Verdana"/>
              <a:cs typeface="Verdana"/>
            </a:endParaRPr>
          </a:p>
        </p:txBody>
      </p:sp>
      <p:sp>
        <p:nvSpPr>
          <p:cNvPr id="12" name="object 11">
            <a:extLst>
              <a:ext uri="{FF2B5EF4-FFF2-40B4-BE49-F238E27FC236}">
                <a16:creationId xmlns:a16="http://schemas.microsoft.com/office/drawing/2014/main" id="{C1D1C947-F58A-224A-9EC4-6C1A89273755}"/>
              </a:ext>
            </a:extLst>
          </p:cNvPr>
          <p:cNvSpPr txBox="1"/>
          <p:nvPr/>
        </p:nvSpPr>
        <p:spPr>
          <a:xfrm>
            <a:off x="9945579" y="7932706"/>
            <a:ext cx="260676" cy="103379"/>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Verdana"/>
                <a:cs typeface="Verdana"/>
              </a:rPr>
              <a:t>O</a:t>
            </a:r>
            <a:r>
              <a:rPr sz="800" b="1" spc="5" dirty="0">
                <a:latin typeface="Verdana"/>
                <a:cs typeface="Verdana"/>
              </a:rPr>
              <a:t>t</a:t>
            </a:r>
            <a:r>
              <a:rPr sz="800" b="1" spc="-40" dirty="0">
                <a:latin typeface="Verdana"/>
                <a:cs typeface="Verdana"/>
              </a:rPr>
              <a:t>h</a:t>
            </a:r>
            <a:r>
              <a:rPr sz="800" b="1" spc="-15" dirty="0">
                <a:latin typeface="Verdana"/>
                <a:cs typeface="Verdana"/>
              </a:rPr>
              <a:t>e</a:t>
            </a:r>
            <a:r>
              <a:rPr sz="800" b="1" spc="-30" dirty="0">
                <a:latin typeface="Verdana"/>
                <a:cs typeface="Verdana"/>
              </a:rPr>
              <a:t>r</a:t>
            </a:r>
            <a:endParaRPr sz="800">
              <a:latin typeface="Verdana"/>
              <a:cs typeface="Verdana"/>
            </a:endParaRPr>
          </a:p>
        </p:txBody>
      </p:sp>
      <p:grpSp>
        <p:nvGrpSpPr>
          <p:cNvPr id="13" name="object 12">
            <a:extLst>
              <a:ext uri="{FF2B5EF4-FFF2-40B4-BE49-F238E27FC236}">
                <a16:creationId xmlns:a16="http://schemas.microsoft.com/office/drawing/2014/main" id="{FA7B9C6F-218E-25B5-8F42-167C7B4F01E4}"/>
              </a:ext>
            </a:extLst>
          </p:cNvPr>
          <p:cNvGrpSpPr/>
          <p:nvPr/>
        </p:nvGrpSpPr>
        <p:grpSpPr>
          <a:xfrm>
            <a:off x="5052807" y="5189304"/>
            <a:ext cx="5278533" cy="2724405"/>
            <a:chOff x="6392222" y="3357376"/>
            <a:chExt cx="6887845" cy="3882390"/>
          </a:xfrm>
        </p:grpSpPr>
        <p:sp>
          <p:nvSpPr>
            <p:cNvPr id="26" name="object 13">
              <a:extLst>
                <a:ext uri="{FF2B5EF4-FFF2-40B4-BE49-F238E27FC236}">
                  <a16:creationId xmlns:a16="http://schemas.microsoft.com/office/drawing/2014/main" id="{0838F5A5-57BF-A0DB-1E5E-7A1C5CCDB67A}"/>
                </a:ext>
              </a:extLst>
            </p:cNvPr>
            <p:cNvSpPr/>
            <p:nvPr/>
          </p:nvSpPr>
          <p:spPr>
            <a:xfrm>
              <a:off x="6392215" y="3357384"/>
              <a:ext cx="6887845" cy="2912745"/>
            </a:xfrm>
            <a:custGeom>
              <a:avLst/>
              <a:gdLst/>
              <a:ahLst/>
              <a:cxnLst/>
              <a:rect l="l" t="t" r="r" b="b"/>
              <a:pathLst>
                <a:path w="6887844" h="2912745">
                  <a:moveTo>
                    <a:pt x="6887362" y="2908490"/>
                  </a:moveTo>
                  <a:lnTo>
                    <a:pt x="0" y="2908490"/>
                  </a:lnTo>
                  <a:lnTo>
                    <a:pt x="0" y="2912453"/>
                  </a:lnTo>
                  <a:lnTo>
                    <a:pt x="6887362" y="2912453"/>
                  </a:lnTo>
                  <a:lnTo>
                    <a:pt x="6887362" y="2908490"/>
                  </a:lnTo>
                  <a:close/>
                </a:path>
                <a:path w="6887844" h="2912745">
                  <a:moveTo>
                    <a:pt x="6887362" y="1938997"/>
                  </a:moveTo>
                  <a:lnTo>
                    <a:pt x="0" y="1938997"/>
                  </a:lnTo>
                  <a:lnTo>
                    <a:pt x="0" y="1942960"/>
                  </a:lnTo>
                  <a:lnTo>
                    <a:pt x="6887362" y="1942960"/>
                  </a:lnTo>
                  <a:lnTo>
                    <a:pt x="6887362" y="1938997"/>
                  </a:lnTo>
                  <a:close/>
                </a:path>
                <a:path w="6887844" h="2912745">
                  <a:moveTo>
                    <a:pt x="6887362" y="969492"/>
                  </a:moveTo>
                  <a:lnTo>
                    <a:pt x="0" y="969492"/>
                  </a:lnTo>
                  <a:lnTo>
                    <a:pt x="0" y="973467"/>
                  </a:lnTo>
                  <a:lnTo>
                    <a:pt x="6887362" y="973467"/>
                  </a:lnTo>
                  <a:lnTo>
                    <a:pt x="6887362" y="969492"/>
                  </a:lnTo>
                  <a:close/>
                </a:path>
                <a:path w="6887844" h="2912745">
                  <a:moveTo>
                    <a:pt x="6887362" y="0"/>
                  </a:moveTo>
                  <a:lnTo>
                    <a:pt x="0" y="0"/>
                  </a:lnTo>
                  <a:lnTo>
                    <a:pt x="0" y="3962"/>
                  </a:lnTo>
                  <a:lnTo>
                    <a:pt x="6887362" y="3962"/>
                  </a:lnTo>
                  <a:lnTo>
                    <a:pt x="6887362" y="0"/>
                  </a:lnTo>
                  <a:close/>
                </a:path>
              </a:pathLst>
            </a:custGeom>
            <a:solidFill>
              <a:srgbClr val="000000">
                <a:alpha val="24708"/>
              </a:srgbClr>
            </a:solidFill>
          </p:spPr>
          <p:txBody>
            <a:bodyPr wrap="square" lIns="0" tIns="0" rIns="0" bIns="0" rtlCol="0"/>
            <a:lstStyle/>
            <a:p>
              <a:endParaRPr/>
            </a:p>
          </p:txBody>
        </p:sp>
        <p:sp>
          <p:nvSpPr>
            <p:cNvPr id="27" name="object 14">
              <a:extLst>
                <a:ext uri="{FF2B5EF4-FFF2-40B4-BE49-F238E27FC236}">
                  <a16:creationId xmlns:a16="http://schemas.microsoft.com/office/drawing/2014/main" id="{54CF85F3-7F48-8D17-A3F0-DBC224443C6E}"/>
                </a:ext>
              </a:extLst>
            </p:cNvPr>
            <p:cNvSpPr/>
            <p:nvPr/>
          </p:nvSpPr>
          <p:spPr>
            <a:xfrm>
              <a:off x="6392222" y="7235366"/>
              <a:ext cx="6887845" cy="4445"/>
            </a:xfrm>
            <a:custGeom>
              <a:avLst/>
              <a:gdLst/>
              <a:ahLst/>
              <a:cxnLst/>
              <a:rect l="l" t="t" r="r" b="b"/>
              <a:pathLst>
                <a:path w="6887844" h="4445">
                  <a:moveTo>
                    <a:pt x="6887355" y="3966"/>
                  </a:moveTo>
                  <a:lnTo>
                    <a:pt x="0" y="3966"/>
                  </a:lnTo>
                  <a:lnTo>
                    <a:pt x="0" y="0"/>
                  </a:lnTo>
                  <a:lnTo>
                    <a:pt x="6887355" y="0"/>
                  </a:lnTo>
                  <a:lnTo>
                    <a:pt x="6887355" y="3966"/>
                  </a:lnTo>
                  <a:close/>
                </a:path>
              </a:pathLst>
            </a:custGeom>
            <a:solidFill>
              <a:srgbClr val="000000">
                <a:alpha val="59999"/>
              </a:srgbClr>
            </a:solidFill>
          </p:spPr>
          <p:txBody>
            <a:bodyPr wrap="square" lIns="0" tIns="0" rIns="0" bIns="0" rtlCol="0"/>
            <a:lstStyle/>
            <a:p>
              <a:endParaRPr/>
            </a:p>
          </p:txBody>
        </p:sp>
        <p:sp>
          <p:nvSpPr>
            <p:cNvPr id="28" name="object 15">
              <a:extLst>
                <a:ext uri="{FF2B5EF4-FFF2-40B4-BE49-F238E27FC236}">
                  <a16:creationId xmlns:a16="http://schemas.microsoft.com/office/drawing/2014/main" id="{B842A91E-DF0D-8FBB-9DC4-E83A922F39C4}"/>
                </a:ext>
              </a:extLst>
            </p:cNvPr>
            <p:cNvSpPr/>
            <p:nvPr/>
          </p:nvSpPr>
          <p:spPr>
            <a:xfrm>
              <a:off x="6392215" y="3770388"/>
              <a:ext cx="6887845" cy="3466465"/>
            </a:xfrm>
            <a:custGeom>
              <a:avLst/>
              <a:gdLst/>
              <a:ahLst/>
              <a:cxnLst/>
              <a:rect l="l" t="t" r="r" b="b"/>
              <a:pathLst>
                <a:path w="6887844" h="3466465">
                  <a:moveTo>
                    <a:pt x="661187" y="145465"/>
                  </a:moveTo>
                  <a:lnTo>
                    <a:pt x="650113" y="89801"/>
                  </a:lnTo>
                  <a:lnTo>
                    <a:pt x="618578" y="42608"/>
                  </a:lnTo>
                  <a:lnTo>
                    <a:pt x="571385" y="11074"/>
                  </a:lnTo>
                  <a:lnTo>
                    <a:pt x="515721" y="0"/>
                  </a:lnTo>
                  <a:lnTo>
                    <a:pt x="145465" y="0"/>
                  </a:lnTo>
                  <a:lnTo>
                    <a:pt x="99479" y="7416"/>
                  </a:lnTo>
                  <a:lnTo>
                    <a:pt x="59550" y="28067"/>
                  </a:lnTo>
                  <a:lnTo>
                    <a:pt x="28067" y="59550"/>
                  </a:lnTo>
                  <a:lnTo>
                    <a:pt x="7416" y="99479"/>
                  </a:lnTo>
                  <a:lnTo>
                    <a:pt x="0" y="145465"/>
                  </a:lnTo>
                  <a:lnTo>
                    <a:pt x="0" y="3466261"/>
                  </a:lnTo>
                  <a:lnTo>
                    <a:pt x="661187" y="3466261"/>
                  </a:lnTo>
                  <a:lnTo>
                    <a:pt x="661187" y="145465"/>
                  </a:lnTo>
                  <a:close/>
                </a:path>
                <a:path w="6887844" h="3466465">
                  <a:moveTo>
                    <a:pt x="2217724" y="1256499"/>
                  </a:moveTo>
                  <a:lnTo>
                    <a:pt x="2210308" y="1210525"/>
                  </a:lnTo>
                  <a:lnTo>
                    <a:pt x="2189657" y="1170597"/>
                  </a:lnTo>
                  <a:lnTo>
                    <a:pt x="2158174" y="1139113"/>
                  </a:lnTo>
                  <a:lnTo>
                    <a:pt x="2118245" y="1118463"/>
                  </a:lnTo>
                  <a:lnTo>
                    <a:pt x="2072271" y="1111046"/>
                  </a:lnTo>
                  <a:lnTo>
                    <a:pt x="1702003" y="1111046"/>
                  </a:lnTo>
                  <a:lnTo>
                    <a:pt x="1656029" y="1118463"/>
                  </a:lnTo>
                  <a:lnTo>
                    <a:pt x="1616100" y="1139113"/>
                  </a:lnTo>
                  <a:lnTo>
                    <a:pt x="1584604" y="1170597"/>
                  </a:lnTo>
                  <a:lnTo>
                    <a:pt x="1563954" y="1210525"/>
                  </a:lnTo>
                  <a:lnTo>
                    <a:pt x="1556537" y="1256499"/>
                  </a:lnTo>
                  <a:lnTo>
                    <a:pt x="1556537" y="3466261"/>
                  </a:lnTo>
                  <a:lnTo>
                    <a:pt x="2217724" y="3466261"/>
                  </a:lnTo>
                  <a:lnTo>
                    <a:pt x="2217724" y="1256499"/>
                  </a:lnTo>
                  <a:close/>
                </a:path>
                <a:path w="6887844" h="3466465">
                  <a:moveTo>
                    <a:pt x="3774275" y="2055368"/>
                  </a:moveTo>
                  <a:lnTo>
                    <a:pt x="3763200" y="1999703"/>
                  </a:lnTo>
                  <a:lnTo>
                    <a:pt x="3731666" y="1952510"/>
                  </a:lnTo>
                  <a:lnTo>
                    <a:pt x="3684473" y="1920989"/>
                  </a:lnTo>
                  <a:lnTo>
                    <a:pt x="3628809" y="1909914"/>
                  </a:lnTo>
                  <a:lnTo>
                    <a:pt x="3258540" y="1909914"/>
                  </a:lnTo>
                  <a:lnTo>
                    <a:pt x="3202876" y="1920989"/>
                  </a:lnTo>
                  <a:lnTo>
                    <a:pt x="3155696" y="1952510"/>
                  </a:lnTo>
                  <a:lnTo>
                    <a:pt x="3124162" y="1999703"/>
                  </a:lnTo>
                  <a:lnTo>
                    <a:pt x="3113087" y="2055368"/>
                  </a:lnTo>
                  <a:lnTo>
                    <a:pt x="3113087" y="3466261"/>
                  </a:lnTo>
                  <a:lnTo>
                    <a:pt x="3774275" y="3466261"/>
                  </a:lnTo>
                  <a:lnTo>
                    <a:pt x="3774275" y="2055368"/>
                  </a:lnTo>
                  <a:close/>
                </a:path>
                <a:path w="6887844" h="3466465">
                  <a:moveTo>
                    <a:pt x="5330812" y="2142629"/>
                  </a:moveTo>
                  <a:lnTo>
                    <a:pt x="5319738" y="2086965"/>
                  </a:lnTo>
                  <a:lnTo>
                    <a:pt x="5288204" y="2039772"/>
                  </a:lnTo>
                  <a:lnTo>
                    <a:pt x="5241023" y="2008238"/>
                  </a:lnTo>
                  <a:lnTo>
                    <a:pt x="5185359" y="1997163"/>
                  </a:lnTo>
                  <a:lnTo>
                    <a:pt x="4815090" y="1997163"/>
                  </a:lnTo>
                  <a:lnTo>
                    <a:pt x="4759426" y="2008238"/>
                  </a:lnTo>
                  <a:lnTo>
                    <a:pt x="4712233" y="2039772"/>
                  </a:lnTo>
                  <a:lnTo>
                    <a:pt x="4680699" y="2086965"/>
                  </a:lnTo>
                  <a:lnTo>
                    <a:pt x="4669625" y="2142629"/>
                  </a:lnTo>
                  <a:lnTo>
                    <a:pt x="4669625" y="3466261"/>
                  </a:lnTo>
                  <a:lnTo>
                    <a:pt x="5330812" y="3466261"/>
                  </a:lnTo>
                  <a:lnTo>
                    <a:pt x="5330812" y="2142629"/>
                  </a:lnTo>
                  <a:close/>
                </a:path>
                <a:path w="6887844" h="3466465">
                  <a:moveTo>
                    <a:pt x="6887350" y="2757284"/>
                  </a:moveTo>
                  <a:lnTo>
                    <a:pt x="6876288" y="2701620"/>
                  </a:lnTo>
                  <a:lnTo>
                    <a:pt x="6844754" y="2654427"/>
                  </a:lnTo>
                  <a:lnTo>
                    <a:pt x="6797561" y="2622905"/>
                  </a:lnTo>
                  <a:lnTo>
                    <a:pt x="6741896" y="2611831"/>
                  </a:lnTo>
                  <a:lnTo>
                    <a:pt x="6371628" y="2611831"/>
                  </a:lnTo>
                  <a:lnTo>
                    <a:pt x="6315964" y="2622905"/>
                  </a:lnTo>
                  <a:lnTo>
                    <a:pt x="6268771" y="2654427"/>
                  </a:lnTo>
                  <a:lnTo>
                    <a:pt x="6237236" y="2701620"/>
                  </a:lnTo>
                  <a:lnTo>
                    <a:pt x="6226175" y="2757284"/>
                  </a:lnTo>
                  <a:lnTo>
                    <a:pt x="6226175" y="3466261"/>
                  </a:lnTo>
                  <a:lnTo>
                    <a:pt x="6887350" y="3466261"/>
                  </a:lnTo>
                  <a:lnTo>
                    <a:pt x="6887350" y="2757284"/>
                  </a:lnTo>
                  <a:close/>
                </a:path>
              </a:pathLst>
            </a:custGeom>
            <a:solidFill>
              <a:srgbClr val="0095C7"/>
            </a:solidFill>
          </p:spPr>
          <p:txBody>
            <a:bodyPr wrap="square" lIns="0" tIns="0" rIns="0" bIns="0" rtlCol="0"/>
            <a:lstStyle/>
            <a:p>
              <a:endParaRPr/>
            </a:p>
          </p:txBody>
        </p:sp>
      </p:grpSp>
      <p:sp>
        <p:nvSpPr>
          <p:cNvPr id="14" name="object 16">
            <a:extLst>
              <a:ext uri="{FF2B5EF4-FFF2-40B4-BE49-F238E27FC236}">
                <a16:creationId xmlns:a16="http://schemas.microsoft.com/office/drawing/2014/main" id="{BEDF9F92-1BA8-DAA3-65B2-D1339CDC65FB}"/>
              </a:ext>
            </a:extLst>
          </p:cNvPr>
          <p:cNvSpPr txBox="1"/>
          <p:nvPr/>
        </p:nvSpPr>
        <p:spPr>
          <a:xfrm>
            <a:off x="4712820" y="5814495"/>
            <a:ext cx="255776" cy="103379"/>
          </a:xfrm>
          <a:prstGeom prst="rect">
            <a:avLst/>
          </a:prstGeom>
        </p:spPr>
        <p:txBody>
          <a:bodyPr vert="horz" wrap="square" lIns="0" tIns="12700" rIns="0" bIns="0" rtlCol="0">
            <a:spAutoFit/>
          </a:bodyPr>
          <a:lstStyle/>
          <a:p>
            <a:pPr marL="12700">
              <a:lnSpc>
                <a:spcPct val="100000"/>
              </a:lnSpc>
              <a:spcBef>
                <a:spcPts val="100"/>
              </a:spcBef>
            </a:pPr>
            <a:r>
              <a:rPr sz="800" b="1" spc="-75" dirty="0">
                <a:latin typeface="Verdana"/>
                <a:cs typeface="Verdana"/>
              </a:rPr>
              <a:t>3</a:t>
            </a:r>
            <a:r>
              <a:rPr sz="800" b="1" spc="-60" dirty="0">
                <a:latin typeface="Verdana"/>
                <a:cs typeface="Verdana"/>
              </a:rPr>
              <a:t>,</a:t>
            </a:r>
            <a:r>
              <a:rPr sz="800" b="1" spc="-10" dirty="0">
                <a:latin typeface="Verdana"/>
                <a:cs typeface="Verdana"/>
              </a:rPr>
              <a:t>000</a:t>
            </a:r>
            <a:endParaRPr sz="800">
              <a:latin typeface="Verdana"/>
              <a:cs typeface="Verdana"/>
            </a:endParaRPr>
          </a:p>
        </p:txBody>
      </p:sp>
      <p:sp>
        <p:nvSpPr>
          <p:cNvPr id="15" name="object 17">
            <a:extLst>
              <a:ext uri="{FF2B5EF4-FFF2-40B4-BE49-F238E27FC236}">
                <a16:creationId xmlns:a16="http://schemas.microsoft.com/office/drawing/2014/main" id="{E7C58CB3-D765-31D1-5267-96C62133A203}"/>
              </a:ext>
            </a:extLst>
          </p:cNvPr>
          <p:cNvSpPr txBox="1"/>
          <p:nvPr/>
        </p:nvSpPr>
        <p:spPr>
          <a:xfrm>
            <a:off x="4711210" y="6494825"/>
            <a:ext cx="257736" cy="103379"/>
          </a:xfrm>
          <a:prstGeom prst="rect">
            <a:avLst/>
          </a:prstGeom>
        </p:spPr>
        <p:txBody>
          <a:bodyPr vert="horz" wrap="square" lIns="0" tIns="12700" rIns="0" bIns="0" rtlCol="0">
            <a:spAutoFit/>
          </a:bodyPr>
          <a:lstStyle/>
          <a:p>
            <a:pPr marL="12700">
              <a:lnSpc>
                <a:spcPct val="100000"/>
              </a:lnSpc>
              <a:spcBef>
                <a:spcPts val="100"/>
              </a:spcBef>
            </a:pPr>
            <a:r>
              <a:rPr sz="800" b="1" spc="-55" dirty="0">
                <a:latin typeface="Verdana"/>
                <a:cs typeface="Verdana"/>
              </a:rPr>
              <a:t>2</a:t>
            </a:r>
            <a:r>
              <a:rPr sz="800" b="1" spc="-60" dirty="0">
                <a:latin typeface="Verdana"/>
                <a:cs typeface="Verdana"/>
              </a:rPr>
              <a:t>,</a:t>
            </a:r>
            <a:r>
              <a:rPr sz="800" b="1" spc="-10" dirty="0">
                <a:latin typeface="Verdana"/>
                <a:cs typeface="Verdana"/>
              </a:rPr>
              <a:t>000</a:t>
            </a:r>
            <a:endParaRPr sz="800">
              <a:latin typeface="Verdana"/>
              <a:cs typeface="Verdana"/>
            </a:endParaRPr>
          </a:p>
        </p:txBody>
      </p:sp>
      <p:sp>
        <p:nvSpPr>
          <p:cNvPr id="16" name="object 18">
            <a:extLst>
              <a:ext uri="{FF2B5EF4-FFF2-40B4-BE49-F238E27FC236}">
                <a16:creationId xmlns:a16="http://schemas.microsoft.com/office/drawing/2014/main" id="{B5995F0A-9659-947E-5F1B-7628E7D11956}"/>
              </a:ext>
            </a:extLst>
          </p:cNvPr>
          <p:cNvSpPr txBox="1"/>
          <p:nvPr/>
        </p:nvSpPr>
        <p:spPr>
          <a:xfrm>
            <a:off x="4728137" y="7175155"/>
            <a:ext cx="240587" cy="103379"/>
          </a:xfrm>
          <a:prstGeom prst="rect">
            <a:avLst/>
          </a:prstGeom>
        </p:spPr>
        <p:txBody>
          <a:bodyPr vert="horz" wrap="square" lIns="0" tIns="12700" rIns="0" bIns="0" rtlCol="0">
            <a:spAutoFit/>
          </a:bodyPr>
          <a:lstStyle/>
          <a:p>
            <a:pPr marL="12700">
              <a:lnSpc>
                <a:spcPct val="100000"/>
              </a:lnSpc>
              <a:spcBef>
                <a:spcPts val="100"/>
              </a:spcBef>
            </a:pPr>
            <a:r>
              <a:rPr sz="800" b="1" spc="-229" dirty="0">
                <a:latin typeface="Verdana"/>
                <a:cs typeface="Verdana"/>
              </a:rPr>
              <a:t>1</a:t>
            </a:r>
            <a:r>
              <a:rPr sz="800" b="1" spc="-60" dirty="0">
                <a:latin typeface="Verdana"/>
                <a:cs typeface="Verdana"/>
              </a:rPr>
              <a:t>,</a:t>
            </a:r>
            <a:r>
              <a:rPr sz="800" b="1" spc="-10" dirty="0">
                <a:latin typeface="Verdana"/>
                <a:cs typeface="Verdana"/>
              </a:rPr>
              <a:t>000</a:t>
            </a:r>
            <a:endParaRPr sz="800">
              <a:latin typeface="Verdana"/>
              <a:cs typeface="Verdana"/>
            </a:endParaRPr>
          </a:p>
        </p:txBody>
      </p:sp>
      <p:pic>
        <p:nvPicPr>
          <p:cNvPr id="25" name="object 30">
            <a:extLst>
              <a:ext uri="{FF2B5EF4-FFF2-40B4-BE49-F238E27FC236}">
                <a16:creationId xmlns:a16="http://schemas.microsoft.com/office/drawing/2014/main" id="{708687A2-A3DF-1EE4-2664-CCC3D7AB8AC0}"/>
              </a:ext>
            </a:extLst>
          </p:cNvPr>
          <p:cNvPicPr/>
          <p:nvPr/>
        </p:nvPicPr>
        <p:blipFill>
          <a:blip r:embed="rId4" cstate="print"/>
          <a:stretch>
            <a:fillRect/>
          </a:stretch>
        </p:blipFill>
        <p:spPr>
          <a:xfrm>
            <a:off x="7080915" y="5617493"/>
            <a:ext cx="3659158" cy="681769"/>
          </a:xfrm>
          <a:prstGeom prst="rect">
            <a:avLst/>
          </a:prstGeom>
        </p:spPr>
      </p:pic>
      <p:grpSp>
        <p:nvGrpSpPr>
          <p:cNvPr id="29" name="Group 28">
            <a:extLst>
              <a:ext uri="{FF2B5EF4-FFF2-40B4-BE49-F238E27FC236}">
                <a16:creationId xmlns:a16="http://schemas.microsoft.com/office/drawing/2014/main" id="{B3097F66-2708-9683-DD4F-9E5AF55824A1}"/>
              </a:ext>
            </a:extLst>
          </p:cNvPr>
          <p:cNvGrpSpPr/>
          <p:nvPr/>
        </p:nvGrpSpPr>
        <p:grpSpPr>
          <a:xfrm>
            <a:off x="155864" y="3633334"/>
            <a:ext cx="5424198" cy="3037419"/>
            <a:chOff x="341896" y="3919762"/>
            <a:chExt cx="5422563" cy="3037419"/>
          </a:xfrm>
        </p:grpSpPr>
        <p:sp>
          <p:nvSpPr>
            <p:cNvPr id="30" name="object 29">
              <a:extLst>
                <a:ext uri="{FF2B5EF4-FFF2-40B4-BE49-F238E27FC236}">
                  <a16:creationId xmlns:a16="http://schemas.microsoft.com/office/drawing/2014/main" id="{DFC62A35-48D9-4D5F-CE17-6C8B0F17B993}"/>
                </a:ext>
              </a:extLst>
            </p:cNvPr>
            <p:cNvSpPr/>
            <p:nvPr/>
          </p:nvSpPr>
          <p:spPr>
            <a:xfrm>
              <a:off x="2886258" y="4307225"/>
              <a:ext cx="240029" cy="1290955"/>
            </a:xfrm>
            <a:custGeom>
              <a:avLst/>
              <a:gdLst/>
              <a:ahLst/>
              <a:cxnLst/>
              <a:rect l="l" t="t" r="r" b="b"/>
              <a:pathLst>
                <a:path w="240030" h="1290954">
                  <a:moveTo>
                    <a:pt x="239424" y="1290495"/>
                  </a:moveTo>
                  <a:lnTo>
                    <a:pt x="0" y="22404"/>
                  </a:lnTo>
                  <a:lnTo>
                    <a:pt x="47474" y="14355"/>
                  </a:lnTo>
                  <a:lnTo>
                    <a:pt x="95191" y="8085"/>
                  </a:lnTo>
                  <a:lnTo>
                    <a:pt x="143100" y="3599"/>
                  </a:lnTo>
                  <a:lnTo>
                    <a:pt x="191152" y="903"/>
                  </a:lnTo>
                  <a:lnTo>
                    <a:pt x="239295" y="0"/>
                  </a:lnTo>
                  <a:lnTo>
                    <a:pt x="239424" y="1290495"/>
                  </a:lnTo>
                  <a:close/>
                </a:path>
              </a:pathLst>
            </a:custGeom>
            <a:solidFill>
              <a:srgbClr val="2E5E98"/>
            </a:solidFill>
          </p:spPr>
          <p:txBody>
            <a:bodyPr wrap="square" lIns="0" tIns="0" rIns="0" bIns="0" rtlCol="0"/>
            <a:lstStyle/>
            <a:p>
              <a:endParaRPr/>
            </a:p>
          </p:txBody>
        </p:sp>
        <p:sp>
          <p:nvSpPr>
            <p:cNvPr id="31" name="object 20">
              <a:extLst>
                <a:ext uri="{FF2B5EF4-FFF2-40B4-BE49-F238E27FC236}">
                  <a16:creationId xmlns:a16="http://schemas.microsoft.com/office/drawing/2014/main" id="{13BE92D9-C202-1D6C-865E-7A63C24F1080}"/>
                </a:ext>
              </a:extLst>
            </p:cNvPr>
            <p:cNvSpPr txBox="1"/>
            <p:nvPr/>
          </p:nvSpPr>
          <p:spPr>
            <a:xfrm>
              <a:off x="4650669" y="5140870"/>
              <a:ext cx="1113790" cy="375920"/>
            </a:xfrm>
            <a:prstGeom prst="rect">
              <a:avLst/>
            </a:prstGeom>
          </p:spPr>
          <p:txBody>
            <a:bodyPr vert="horz" wrap="square" lIns="0" tIns="12700" rIns="0" bIns="0" rtlCol="0">
              <a:spAutoFit/>
            </a:bodyPr>
            <a:lstStyle/>
            <a:p>
              <a:pPr marL="358140" marR="5080" indent="-346075">
                <a:lnSpc>
                  <a:spcPct val="114999"/>
                </a:lnSpc>
                <a:spcBef>
                  <a:spcPts val="100"/>
                </a:spcBef>
              </a:pPr>
              <a:r>
                <a:rPr sz="1000" b="1" spc="-75" dirty="0">
                  <a:latin typeface="Verdana"/>
                  <a:cs typeface="Verdana"/>
                </a:rPr>
                <a:t>S</a:t>
              </a:r>
              <a:r>
                <a:rPr sz="1000" b="1" spc="-5" dirty="0">
                  <a:latin typeface="Verdana"/>
                  <a:cs typeface="Verdana"/>
                </a:rPr>
                <a:t>p</a:t>
              </a:r>
              <a:r>
                <a:rPr sz="1000" b="1" spc="-25" dirty="0">
                  <a:latin typeface="Verdana"/>
                  <a:cs typeface="Verdana"/>
                </a:rPr>
                <a:t>o</a:t>
              </a:r>
              <a:r>
                <a:rPr sz="1000" b="1" spc="-45" dirty="0">
                  <a:latin typeface="Verdana"/>
                  <a:cs typeface="Verdana"/>
                </a:rPr>
                <a:t>r</a:t>
              </a:r>
              <a:r>
                <a:rPr sz="1000" b="1" spc="5" dirty="0">
                  <a:latin typeface="Verdana"/>
                  <a:cs typeface="Verdana"/>
                </a:rPr>
                <a:t>t</a:t>
              </a:r>
              <a:r>
                <a:rPr sz="1000" b="1" spc="-55" dirty="0">
                  <a:latin typeface="Verdana"/>
                  <a:cs typeface="Verdana"/>
                </a:rPr>
                <a:t>s</a:t>
              </a:r>
              <a:r>
                <a:rPr sz="1000" b="1" spc="-130" dirty="0">
                  <a:latin typeface="Verdana"/>
                  <a:cs typeface="Verdana"/>
                </a:rPr>
                <a:t>/</a:t>
              </a:r>
              <a:r>
                <a:rPr sz="1000" b="1" spc="-25" dirty="0">
                  <a:latin typeface="Verdana"/>
                  <a:cs typeface="Verdana"/>
                </a:rPr>
                <a:t>e</a:t>
              </a:r>
              <a:r>
                <a:rPr sz="1000" b="1" spc="-65" dirty="0">
                  <a:latin typeface="Verdana"/>
                  <a:cs typeface="Verdana"/>
                </a:rPr>
                <a:t>x</a:t>
              </a:r>
              <a:r>
                <a:rPr sz="1000" b="1" spc="-25" dirty="0">
                  <a:latin typeface="Verdana"/>
                  <a:cs typeface="Verdana"/>
                </a:rPr>
                <a:t>e</a:t>
              </a:r>
              <a:r>
                <a:rPr sz="1000" b="1" spc="-45" dirty="0">
                  <a:latin typeface="Verdana"/>
                  <a:cs typeface="Verdana"/>
                </a:rPr>
                <a:t>r</a:t>
              </a:r>
              <a:r>
                <a:rPr sz="1000" b="1" spc="55" dirty="0">
                  <a:latin typeface="Verdana"/>
                  <a:cs typeface="Verdana"/>
                </a:rPr>
                <a:t>c</a:t>
              </a:r>
              <a:r>
                <a:rPr sz="1000" b="1" spc="-40" dirty="0">
                  <a:latin typeface="Verdana"/>
                  <a:cs typeface="Verdana"/>
                </a:rPr>
                <a:t>i</a:t>
              </a:r>
              <a:r>
                <a:rPr sz="1000" b="1" spc="-55" dirty="0">
                  <a:latin typeface="Verdana"/>
                  <a:cs typeface="Verdana"/>
                </a:rPr>
                <a:t>s</a:t>
              </a:r>
              <a:r>
                <a:rPr sz="1000" b="1" spc="-15" dirty="0">
                  <a:latin typeface="Verdana"/>
                  <a:cs typeface="Verdana"/>
                </a:rPr>
                <a:t>e  </a:t>
              </a:r>
              <a:r>
                <a:rPr sz="1000" b="1" spc="-135" dirty="0">
                  <a:latin typeface="Verdana"/>
                  <a:cs typeface="Verdana"/>
                </a:rPr>
                <a:t>44.9%</a:t>
              </a:r>
              <a:endParaRPr sz="1000" dirty="0">
                <a:latin typeface="Verdana"/>
                <a:cs typeface="Verdana"/>
              </a:endParaRPr>
            </a:p>
          </p:txBody>
        </p:sp>
        <p:sp>
          <p:nvSpPr>
            <p:cNvPr id="32" name="object 21">
              <a:extLst>
                <a:ext uri="{FF2B5EF4-FFF2-40B4-BE49-F238E27FC236}">
                  <a16:creationId xmlns:a16="http://schemas.microsoft.com/office/drawing/2014/main" id="{6AC063AA-9C22-F6AF-8FE5-9A9C7A6A17E5}"/>
                </a:ext>
              </a:extLst>
            </p:cNvPr>
            <p:cNvSpPr txBox="1"/>
            <p:nvPr/>
          </p:nvSpPr>
          <p:spPr>
            <a:xfrm>
              <a:off x="598995" y="6581261"/>
              <a:ext cx="1539875" cy="375920"/>
            </a:xfrm>
            <a:prstGeom prst="rect">
              <a:avLst/>
            </a:prstGeom>
          </p:spPr>
          <p:txBody>
            <a:bodyPr vert="horz" wrap="square" lIns="0" tIns="12700" rIns="0" bIns="0" rtlCol="0">
              <a:spAutoFit/>
            </a:bodyPr>
            <a:lstStyle/>
            <a:p>
              <a:pPr marL="574040" marR="5080" indent="-561975">
                <a:lnSpc>
                  <a:spcPct val="114999"/>
                </a:lnSpc>
                <a:spcBef>
                  <a:spcPts val="100"/>
                </a:spcBef>
              </a:pPr>
              <a:r>
                <a:rPr sz="1000" b="1" spc="-75" dirty="0">
                  <a:latin typeface="Verdana"/>
                  <a:cs typeface="Verdana"/>
                </a:rPr>
                <a:t>S</a:t>
              </a:r>
              <a:r>
                <a:rPr sz="1000" b="1" spc="5" dirty="0">
                  <a:latin typeface="Verdana"/>
                  <a:cs typeface="Verdana"/>
                </a:rPr>
                <a:t>t</a:t>
              </a:r>
              <a:r>
                <a:rPr sz="1000" b="1" spc="-55" dirty="0">
                  <a:latin typeface="Verdana"/>
                  <a:cs typeface="Verdana"/>
                </a:rPr>
                <a:t>u</a:t>
              </a:r>
              <a:r>
                <a:rPr sz="1000" b="1" spc="-5" dirty="0">
                  <a:latin typeface="Verdana"/>
                  <a:cs typeface="Verdana"/>
                </a:rPr>
                <a:t>d</a:t>
              </a:r>
              <a:r>
                <a:rPr sz="1000" b="1" spc="-50" dirty="0">
                  <a:latin typeface="Verdana"/>
                  <a:cs typeface="Verdana"/>
                </a:rPr>
                <a:t>y</a:t>
              </a:r>
              <a:r>
                <a:rPr sz="1000" b="1" spc="-40" dirty="0">
                  <a:latin typeface="Verdana"/>
                  <a:cs typeface="Verdana"/>
                </a:rPr>
                <a:t>i</a:t>
              </a:r>
              <a:r>
                <a:rPr sz="1000" b="1" spc="-55" dirty="0">
                  <a:latin typeface="Verdana"/>
                  <a:cs typeface="Verdana"/>
                </a:rPr>
                <a:t>n</a:t>
              </a:r>
              <a:r>
                <a:rPr sz="1000" b="1" spc="-25" dirty="0">
                  <a:latin typeface="Verdana"/>
                  <a:cs typeface="Verdana"/>
                </a:rPr>
                <a:t>g</a:t>
              </a:r>
              <a:r>
                <a:rPr sz="1000" b="1" spc="-130" dirty="0">
                  <a:latin typeface="Verdana"/>
                  <a:cs typeface="Verdana"/>
                </a:rPr>
                <a:t>/</a:t>
              </a:r>
              <a:r>
                <a:rPr sz="1000" b="1" spc="-60" dirty="0">
                  <a:latin typeface="Verdana"/>
                  <a:cs typeface="Verdana"/>
                </a:rPr>
                <a:t>w</a:t>
              </a:r>
              <a:r>
                <a:rPr sz="1000" b="1" spc="-25" dirty="0">
                  <a:latin typeface="Verdana"/>
                  <a:cs typeface="Verdana"/>
                </a:rPr>
                <a:t>o</a:t>
              </a:r>
              <a:r>
                <a:rPr sz="1000" b="1" spc="-45" dirty="0">
                  <a:latin typeface="Verdana"/>
                  <a:cs typeface="Verdana"/>
                </a:rPr>
                <a:t>r</a:t>
              </a:r>
              <a:r>
                <a:rPr sz="1000" b="1" spc="-50" dirty="0">
                  <a:latin typeface="Verdana"/>
                  <a:cs typeface="Verdana"/>
                </a:rPr>
                <a:t>k</a:t>
              </a:r>
              <a:r>
                <a:rPr sz="1000" b="1" spc="-40" dirty="0">
                  <a:latin typeface="Verdana"/>
                  <a:cs typeface="Verdana"/>
                </a:rPr>
                <a:t>i</a:t>
              </a:r>
              <a:r>
                <a:rPr sz="1000" b="1" spc="-55" dirty="0">
                  <a:latin typeface="Verdana"/>
                  <a:cs typeface="Verdana"/>
                </a:rPr>
                <a:t>n</a:t>
              </a:r>
              <a:r>
                <a:rPr sz="1000" b="1" spc="-20" dirty="0">
                  <a:latin typeface="Verdana"/>
                  <a:cs typeface="Verdana"/>
                </a:rPr>
                <a:t>g</a:t>
              </a:r>
              <a:r>
                <a:rPr sz="1000" b="1" spc="-110" dirty="0">
                  <a:latin typeface="Verdana"/>
                  <a:cs typeface="Verdana"/>
                </a:rPr>
                <a:t> </a:t>
              </a:r>
              <a:r>
                <a:rPr sz="1000" b="1" spc="-40" dirty="0">
                  <a:latin typeface="Verdana"/>
                  <a:cs typeface="Verdana"/>
                </a:rPr>
                <a:t>la</a:t>
              </a:r>
              <a:r>
                <a:rPr sz="1000" b="1" spc="5" dirty="0">
                  <a:latin typeface="Verdana"/>
                  <a:cs typeface="Verdana"/>
                </a:rPr>
                <a:t>t</a:t>
              </a:r>
              <a:r>
                <a:rPr sz="1000" b="1" spc="-15" dirty="0">
                  <a:latin typeface="Verdana"/>
                  <a:cs typeface="Verdana"/>
                </a:rPr>
                <a:t>e  </a:t>
              </a:r>
              <a:r>
                <a:rPr sz="1000" b="1" spc="-145" dirty="0">
                  <a:latin typeface="Verdana"/>
                  <a:cs typeface="Verdana"/>
                </a:rPr>
                <a:t>32.3%</a:t>
              </a:r>
              <a:endParaRPr sz="1000">
                <a:latin typeface="Verdana"/>
                <a:cs typeface="Verdana"/>
              </a:endParaRPr>
            </a:p>
          </p:txBody>
        </p:sp>
        <p:sp>
          <p:nvSpPr>
            <p:cNvPr id="33" name="object 22">
              <a:extLst>
                <a:ext uri="{FF2B5EF4-FFF2-40B4-BE49-F238E27FC236}">
                  <a16:creationId xmlns:a16="http://schemas.microsoft.com/office/drawing/2014/main" id="{431FF4CD-3C63-BC2D-2AC4-11E3ED81AE7D}"/>
                </a:ext>
              </a:extLst>
            </p:cNvPr>
            <p:cNvSpPr txBox="1"/>
            <p:nvPr/>
          </p:nvSpPr>
          <p:spPr>
            <a:xfrm>
              <a:off x="341896" y="4497183"/>
              <a:ext cx="1518920" cy="375920"/>
            </a:xfrm>
            <a:prstGeom prst="rect">
              <a:avLst/>
            </a:prstGeom>
          </p:spPr>
          <p:txBody>
            <a:bodyPr vert="horz" wrap="square" lIns="0" tIns="12700" rIns="0" bIns="0" rtlCol="0">
              <a:spAutoFit/>
            </a:bodyPr>
            <a:lstStyle/>
            <a:p>
              <a:pPr marL="574675" marR="5080" indent="-561975">
                <a:lnSpc>
                  <a:spcPct val="114999"/>
                </a:lnSpc>
                <a:spcBef>
                  <a:spcPts val="100"/>
                </a:spcBef>
              </a:pPr>
              <a:r>
                <a:rPr sz="1000" b="1" spc="-75" dirty="0">
                  <a:latin typeface="Verdana"/>
                  <a:cs typeface="Verdana"/>
                </a:rPr>
                <a:t>S</a:t>
              </a:r>
              <a:r>
                <a:rPr sz="1000" b="1" spc="-25" dirty="0">
                  <a:latin typeface="Verdana"/>
                  <a:cs typeface="Verdana"/>
                </a:rPr>
                <a:t>o</a:t>
              </a:r>
              <a:r>
                <a:rPr sz="1000" b="1" spc="55" dirty="0">
                  <a:latin typeface="Verdana"/>
                  <a:cs typeface="Verdana"/>
                </a:rPr>
                <a:t>c</a:t>
              </a:r>
              <a:r>
                <a:rPr sz="1000" b="1" spc="-40" dirty="0">
                  <a:latin typeface="Verdana"/>
                  <a:cs typeface="Verdana"/>
                </a:rPr>
                <a:t>ial</a:t>
              </a:r>
              <a:r>
                <a:rPr sz="1000" b="1" spc="-110" dirty="0">
                  <a:latin typeface="Verdana"/>
                  <a:cs typeface="Verdana"/>
                </a:rPr>
                <a:t> </a:t>
              </a:r>
              <a:r>
                <a:rPr sz="1000" b="1" spc="-25" dirty="0">
                  <a:latin typeface="Verdana"/>
                  <a:cs typeface="Verdana"/>
                </a:rPr>
                <a:t>o</a:t>
              </a:r>
              <a:r>
                <a:rPr sz="1000" b="1" spc="-55" dirty="0">
                  <a:latin typeface="Verdana"/>
                  <a:cs typeface="Verdana"/>
                </a:rPr>
                <a:t>u</a:t>
              </a:r>
              <a:r>
                <a:rPr sz="1000" b="1" spc="5" dirty="0">
                  <a:latin typeface="Verdana"/>
                  <a:cs typeface="Verdana"/>
                </a:rPr>
                <a:t>t</a:t>
              </a:r>
              <a:r>
                <a:rPr sz="1000" b="1" spc="-40" dirty="0">
                  <a:latin typeface="Verdana"/>
                  <a:cs typeface="Verdana"/>
                </a:rPr>
                <a:t>i</a:t>
              </a:r>
              <a:r>
                <a:rPr sz="1000" b="1" spc="-55" dirty="0">
                  <a:latin typeface="Verdana"/>
                  <a:cs typeface="Verdana"/>
                </a:rPr>
                <a:t>n</a:t>
              </a:r>
              <a:r>
                <a:rPr sz="1000" b="1" spc="-25" dirty="0">
                  <a:latin typeface="Verdana"/>
                  <a:cs typeface="Verdana"/>
                </a:rPr>
                <a:t>g</a:t>
              </a:r>
              <a:r>
                <a:rPr sz="1000" b="1" spc="-55" dirty="0">
                  <a:latin typeface="Verdana"/>
                  <a:cs typeface="Verdana"/>
                </a:rPr>
                <a:t>s</a:t>
              </a:r>
              <a:r>
                <a:rPr sz="1000" b="1" spc="-130" dirty="0">
                  <a:latin typeface="Verdana"/>
                  <a:cs typeface="Verdana"/>
                </a:rPr>
                <a:t>/</a:t>
              </a:r>
              <a:r>
                <a:rPr sz="1000" b="1" spc="-5" dirty="0">
                  <a:latin typeface="Verdana"/>
                  <a:cs typeface="Verdana"/>
                </a:rPr>
                <a:t>p</a:t>
              </a:r>
              <a:r>
                <a:rPr sz="1000" b="1" spc="-40" dirty="0">
                  <a:latin typeface="Verdana"/>
                  <a:cs typeface="Verdana"/>
                </a:rPr>
                <a:t>a</a:t>
              </a:r>
              <a:r>
                <a:rPr sz="1000" b="1" spc="-45" dirty="0">
                  <a:latin typeface="Verdana"/>
                  <a:cs typeface="Verdana"/>
                </a:rPr>
                <a:t>r</a:t>
              </a:r>
              <a:r>
                <a:rPr sz="1000" b="1" spc="5" dirty="0">
                  <a:latin typeface="Verdana"/>
                  <a:cs typeface="Verdana"/>
                </a:rPr>
                <a:t>t</a:t>
              </a:r>
              <a:r>
                <a:rPr sz="1000" b="1" spc="-40" dirty="0">
                  <a:latin typeface="Verdana"/>
                  <a:cs typeface="Verdana"/>
                </a:rPr>
                <a:t>i</a:t>
              </a:r>
              <a:r>
                <a:rPr sz="1000" b="1" spc="-25" dirty="0">
                  <a:latin typeface="Verdana"/>
                  <a:cs typeface="Verdana"/>
                </a:rPr>
                <a:t>e</a:t>
              </a:r>
              <a:r>
                <a:rPr sz="1000" b="1" spc="-35" dirty="0">
                  <a:latin typeface="Verdana"/>
                  <a:cs typeface="Verdana"/>
                </a:rPr>
                <a:t>s  </a:t>
              </a:r>
              <a:r>
                <a:rPr sz="1000" b="1" spc="-175" dirty="0">
                  <a:latin typeface="Verdana"/>
                  <a:cs typeface="Verdana"/>
                </a:rPr>
                <a:t>14.9%</a:t>
              </a:r>
              <a:endParaRPr sz="1000">
                <a:latin typeface="Verdana"/>
                <a:cs typeface="Verdana"/>
              </a:endParaRPr>
            </a:p>
          </p:txBody>
        </p:sp>
        <p:sp>
          <p:nvSpPr>
            <p:cNvPr id="34" name="object 23">
              <a:extLst>
                <a:ext uri="{FF2B5EF4-FFF2-40B4-BE49-F238E27FC236}">
                  <a16:creationId xmlns:a16="http://schemas.microsoft.com/office/drawing/2014/main" id="{A601455C-728A-F745-A67A-F3D301D796C8}"/>
                </a:ext>
              </a:extLst>
            </p:cNvPr>
            <p:cNvSpPr txBox="1"/>
            <p:nvPr/>
          </p:nvSpPr>
          <p:spPr>
            <a:xfrm>
              <a:off x="2397244" y="3919762"/>
              <a:ext cx="415925" cy="375920"/>
            </a:xfrm>
            <a:prstGeom prst="rect">
              <a:avLst/>
            </a:prstGeom>
          </p:spPr>
          <p:txBody>
            <a:bodyPr vert="horz" wrap="square" lIns="0" tIns="12700" rIns="0" bIns="0" rtlCol="0">
              <a:spAutoFit/>
            </a:bodyPr>
            <a:lstStyle/>
            <a:p>
              <a:pPr marL="50165" marR="5080" indent="-38100">
                <a:lnSpc>
                  <a:spcPct val="114999"/>
                </a:lnSpc>
                <a:spcBef>
                  <a:spcPts val="100"/>
                </a:spcBef>
              </a:pPr>
              <a:r>
                <a:rPr sz="1000" b="1" spc="-25" dirty="0">
                  <a:latin typeface="Verdana"/>
                  <a:cs typeface="Verdana"/>
                </a:rPr>
                <a:t>O</a:t>
              </a:r>
              <a:r>
                <a:rPr sz="1000" b="1" spc="5" dirty="0">
                  <a:latin typeface="Verdana"/>
                  <a:cs typeface="Verdana"/>
                </a:rPr>
                <a:t>t</a:t>
              </a:r>
              <a:r>
                <a:rPr sz="1000" b="1" spc="-55" dirty="0">
                  <a:latin typeface="Verdana"/>
                  <a:cs typeface="Verdana"/>
                </a:rPr>
                <a:t>h</a:t>
              </a:r>
              <a:r>
                <a:rPr sz="1000" b="1" spc="-25" dirty="0">
                  <a:latin typeface="Verdana"/>
                  <a:cs typeface="Verdana"/>
                </a:rPr>
                <a:t>e</a:t>
              </a:r>
              <a:r>
                <a:rPr sz="1000" b="1" spc="-30" dirty="0">
                  <a:latin typeface="Verdana"/>
                  <a:cs typeface="Verdana"/>
                </a:rPr>
                <a:t>r  </a:t>
              </a:r>
              <a:r>
                <a:rPr sz="1000" b="1" spc="-150" dirty="0">
                  <a:latin typeface="Verdana"/>
                  <a:cs typeface="Verdana"/>
                </a:rPr>
                <a:t>4.9%</a:t>
              </a:r>
              <a:endParaRPr sz="1000">
                <a:latin typeface="Verdana"/>
                <a:cs typeface="Verdana"/>
              </a:endParaRPr>
            </a:p>
          </p:txBody>
        </p:sp>
        <p:sp>
          <p:nvSpPr>
            <p:cNvPr id="35" name="object 25">
              <a:extLst>
                <a:ext uri="{FF2B5EF4-FFF2-40B4-BE49-F238E27FC236}">
                  <a16:creationId xmlns:a16="http://schemas.microsoft.com/office/drawing/2014/main" id="{1FEA7F3D-3757-19E1-75D4-61D47D6252AE}"/>
                </a:ext>
              </a:extLst>
            </p:cNvPr>
            <p:cNvSpPr/>
            <p:nvPr/>
          </p:nvSpPr>
          <p:spPr>
            <a:xfrm>
              <a:off x="3125683" y="4307225"/>
              <a:ext cx="1290955" cy="2535555"/>
            </a:xfrm>
            <a:custGeom>
              <a:avLst/>
              <a:gdLst/>
              <a:ahLst/>
              <a:cxnLst/>
              <a:rect l="l" t="t" r="r" b="b"/>
              <a:pathLst>
                <a:path w="1290954" h="2535554">
                  <a:moveTo>
                    <a:pt x="341639" y="2534947"/>
                  </a:moveTo>
                  <a:lnTo>
                    <a:pt x="0" y="1290495"/>
                  </a:lnTo>
                  <a:lnTo>
                    <a:pt x="0" y="0"/>
                  </a:lnTo>
                  <a:lnTo>
                    <a:pt x="48265" y="890"/>
                  </a:lnTo>
                  <a:lnTo>
                    <a:pt x="96124" y="3544"/>
                  </a:lnTo>
                  <a:lnTo>
                    <a:pt x="143541" y="7930"/>
                  </a:lnTo>
                  <a:lnTo>
                    <a:pt x="190483" y="14019"/>
                  </a:lnTo>
                  <a:lnTo>
                    <a:pt x="236917" y="21781"/>
                  </a:lnTo>
                  <a:lnTo>
                    <a:pt x="282809" y="31188"/>
                  </a:lnTo>
                  <a:lnTo>
                    <a:pt x="328124" y="42209"/>
                  </a:lnTo>
                  <a:lnTo>
                    <a:pt x="372829" y="54815"/>
                  </a:lnTo>
                  <a:lnTo>
                    <a:pt x="416890" y="68976"/>
                  </a:lnTo>
                  <a:lnTo>
                    <a:pt x="460273" y="84663"/>
                  </a:lnTo>
                  <a:lnTo>
                    <a:pt x="502945" y="101846"/>
                  </a:lnTo>
                  <a:lnTo>
                    <a:pt x="544872" y="120496"/>
                  </a:lnTo>
                  <a:lnTo>
                    <a:pt x="586019" y="140583"/>
                  </a:lnTo>
                  <a:lnTo>
                    <a:pt x="626354" y="162077"/>
                  </a:lnTo>
                  <a:lnTo>
                    <a:pt x="665841" y="184950"/>
                  </a:lnTo>
                  <a:lnTo>
                    <a:pt x="704448" y="209170"/>
                  </a:lnTo>
                  <a:lnTo>
                    <a:pt x="742141" y="234710"/>
                  </a:lnTo>
                  <a:lnTo>
                    <a:pt x="778885" y="261539"/>
                  </a:lnTo>
                  <a:lnTo>
                    <a:pt x="814648" y="289628"/>
                  </a:lnTo>
                  <a:lnTo>
                    <a:pt x="849395" y="318946"/>
                  </a:lnTo>
                  <a:lnTo>
                    <a:pt x="883091" y="349466"/>
                  </a:lnTo>
                  <a:lnTo>
                    <a:pt x="915705" y="381156"/>
                  </a:lnTo>
                  <a:lnTo>
                    <a:pt x="947201" y="413988"/>
                  </a:lnTo>
                  <a:lnTo>
                    <a:pt x="977546" y="447932"/>
                  </a:lnTo>
                  <a:lnTo>
                    <a:pt x="1006707" y="482958"/>
                  </a:lnTo>
                  <a:lnTo>
                    <a:pt x="1034648" y="519037"/>
                  </a:lnTo>
                  <a:lnTo>
                    <a:pt x="1061337" y="556139"/>
                  </a:lnTo>
                  <a:lnTo>
                    <a:pt x="1086740" y="594235"/>
                  </a:lnTo>
                  <a:lnTo>
                    <a:pt x="1110823" y="633295"/>
                  </a:lnTo>
                  <a:lnTo>
                    <a:pt x="1133551" y="673289"/>
                  </a:lnTo>
                  <a:lnTo>
                    <a:pt x="1154892" y="714189"/>
                  </a:lnTo>
                  <a:lnTo>
                    <a:pt x="1174812" y="755964"/>
                  </a:lnTo>
                  <a:lnTo>
                    <a:pt x="1193276" y="798584"/>
                  </a:lnTo>
                  <a:lnTo>
                    <a:pt x="1210250" y="842021"/>
                  </a:lnTo>
                  <a:lnTo>
                    <a:pt x="1225702" y="886245"/>
                  </a:lnTo>
                  <a:lnTo>
                    <a:pt x="1239597" y="931226"/>
                  </a:lnTo>
                  <a:lnTo>
                    <a:pt x="1251901" y="976935"/>
                  </a:lnTo>
                  <a:lnTo>
                    <a:pt x="1262581" y="1023342"/>
                  </a:lnTo>
                  <a:lnTo>
                    <a:pt x="1271603" y="1070417"/>
                  </a:lnTo>
                  <a:lnTo>
                    <a:pt x="1278932" y="1118131"/>
                  </a:lnTo>
                  <a:lnTo>
                    <a:pt x="1284496" y="1166083"/>
                  </a:lnTo>
                  <a:lnTo>
                    <a:pt x="1288259" y="1213867"/>
                  </a:lnTo>
                  <a:lnTo>
                    <a:pt x="1290245" y="1261446"/>
                  </a:lnTo>
                  <a:lnTo>
                    <a:pt x="1290481" y="1308781"/>
                  </a:lnTo>
                  <a:lnTo>
                    <a:pt x="1288990" y="1355835"/>
                  </a:lnTo>
                  <a:lnTo>
                    <a:pt x="1285797" y="1402572"/>
                  </a:lnTo>
                  <a:lnTo>
                    <a:pt x="1280927" y="1448953"/>
                  </a:lnTo>
                  <a:lnTo>
                    <a:pt x="1274405" y="1494941"/>
                  </a:lnTo>
                  <a:lnTo>
                    <a:pt x="1266256" y="1540499"/>
                  </a:lnTo>
                  <a:lnTo>
                    <a:pt x="1256504" y="1585589"/>
                  </a:lnTo>
                  <a:lnTo>
                    <a:pt x="1245174" y="1630174"/>
                  </a:lnTo>
                  <a:lnTo>
                    <a:pt x="1232291" y="1674215"/>
                  </a:lnTo>
                  <a:lnTo>
                    <a:pt x="1217880" y="1717677"/>
                  </a:lnTo>
                  <a:lnTo>
                    <a:pt x="1201965" y="1760521"/>
                  </a:lnTo>
                  <a:lnTo>
                    <a:pt x="1184572" y="1802710"/>
                  </a:lnTo>
                  <a:lnTo>
                    <a:pt x="1165725" y="1844206"/>
                  </a:lnTo>
                  <a:lnTo>
                    <a:pt x="1145449" y="1884972"/>
                  </a:lnTo>
                  <a:lnTo>
                    <a:pt x="1123768" y="1924971"/>
                  </a:lnTo>
                  <a:lnTo>
                    <a:pt x="1100707" y="1964164"/>
                  </a:lnTo>
                  <a:lnTo>
                    <a:pt x="1076292" y="2002516"/>
                  </a:lnTo>
                  <a:lnTo>
                    <a:pt x="1050547" y="2039987"/>
                  </a:lnTo>
                  <a:lnTo>
                    <a:pt x="1023497" y="2076541"/>
                  </a:lnTo>
                  <a:lnTo>
                    <a:pt x="995166" y="2112140"/>
                  </a:lnTo>
                  <a:lnTo>
                    <a:pt x="965579" y="2146747"/>
                  </a:lnTo>
                  <a:lnTo>
                    <a:pt x="934762" y="2180324"/>
                  </a:lnTo>
                  <a:lnTo>
                    <a:pt x="902738" y="2212834"/>
                  </a:lnTo>
                  <a:lnTo>
                    <a:pt x="869533" y="2244240"/>
                  </a:lnTo>
                  <a:lnTo>
                    <a:pt x="835171" y="2274503"/>
                  </a:lnTo>
                  <a:lnTo>
                    <a:pt x="799678" y="2303587"/>
                  </a:lnTo>
                  <a:lnTo>
                    <a:pt x="763077" y="2331454"/>
                  </a:lnTo>
                  <a:lnTo>
                    <a:pt x="725395" y="2358066"/>
                  </a:lnTo>
                  <a:lnTo>
                    <a:pt x="686655" y="2383387"/>
                  </a:lnTo>
                  <a:lnTo>
                    <a:pt x="646882" y="2407378"/>
                  </a:lnTo>
                  <a:lnTo>
                    <a:pt x="606101" y="2430002"/>
                  </a:lnTo>
                  <a:lnTo>
                    <a:pt x="564337" y="2451222"/>
                  </a:lnTo>
                  <a:lnTo>
                    <a:pt x="521615" y="2471000"/>
                  </a:lnTo>
                  <a:lnTo>
                    <a:pt x="477960" y="2489300"/>
                  </a:lnTo>
                  <a:lnTo>
                    <a:pt x="433395" y="2506082"/>
                  </a:lnTo>
                  <a:lnTo>
                    <a:pt x="387947" y="2521310"/>
                  </a:lnTo>
                  <a:lnTo>
                    <a:pt x="341639" y="2534947"/>
                  </a:lnTo>
                  <a:close/>
                </a:path>
              </a:pathLst>
            </a:custGeom>
            <a:solidFill>
              <a:srgbClr val="31346E"/>
            </a:solidFill>
          </p:spPr>
          <p:txBody>
            <a:bodyPr wrap="square" lIns="0" tIns="0" rIns="0" bIns="0" rtlCol="0"/>
            <a:lstStyle/>
            <a:p>
              <a:endParaRPr/>
            </a:p>
          </p:txBody>
        </p:sp>
        <p:sp>
          <p:nvSpPr>
            <p:cNvPr id="36" name="object 26">
              <a:extLst>
                <a:ext uri="{FF2B5EF4-FFF2-40B4-BE49-F238E27FC236}">
                  <a16:creationId xmlns:a16="http://schemas.microsoft.com/office/drawing/2014/main" id="{5CE5CE71-5129-C512-C053-31466B0D10A8}"/>
                </a:ext>
              </a:extLst>
            </p:cNvPr>
            <p:cNvSpPr/>
            <p:nvPr/>
          </p:nvSpPr>
          <p:spPr>
            <a:xfrm>
              <a:off x="1835187" y="5352261"/>
              <a:ext cx="1694180" cy="1536065"/>
            </a:xfrm>
            <a:custGeom>
              <a:avLst/>
              <a:gdLst/>
              <a:ahLst/>
              <a:cxnLst/>
              <a:rect l="l" t="t" r="r" b="b"/>
              <a:pathLst>
                <a:path w="1694179" h="1536065">
                  <a:moveTo>
                    <a:pt x="1267115" y="1535762"/>
                  </a:moveTo>
                  <a:lnTo>
                    <a:pt x="1219578" y="1534018"/>
                  </a:lnTo>
                  <a:lnTo>
                    <a:pt x="1172195" y="1530529"/>
                  </a:lnTo>
                  <a:lnTo>
                    <a:pt x="1125016" y="1525305"/>
                  </a:lnTo>
                  <a:lnTo>
                    <a:pt x="1078090" y="1518355"/>
                  </a:lnTo>
                  <a:lnTo>
                    <a:pt x="1031464" y="1509691"/>
                  </a:lnTo>
                  <a:lnTo>
                    <a:pt x="985188" y="1499320"/>
                  </a:lnTo>
                  <a:lnTo>
                    <a:pt x="939309" y="1487255"/>
                  </a:lnTo>
                  <a:lnTo>
                    <a:pt x="893878" y="1473504"/>
                  </a:lnTo>
                  <a:lnTo>
                    <a:pt x="848941" y="1458077"/>
                  </a:lnTo>
                  <a:lnTo>
                    <a:pt x="804549" y="1440986"/>
                  </a:lnTo>
                  <a:lnTo>
                    <a:pt x="760748" y="1422238"/>
                  </a:lnTo>
                  <a:lnTo>
                    <a:pt x="717589" y="1401845"/>
                  </a:lnTo>
                  <a:lnTo>
                    <a:pt x="675120" y="1379817"/>
                  </a:lnTo>
                  <a:lnTo>
                    <a:pt x="633389" y="1356162"/>
                  </a:lnTo>
                  <a:lnTo>
                    <a:pt x="592444" y="1330892"/>
                  </a:lnTo>
                  <a:lnTo>
                    <a:pt x="552335" y="1304017"/>
                  </a:lnTo>
                  <a:lnTo>
                    <a:pt x="513111" y="1275545"/>
                  </a:lnTo>
                  <a:lnTo>
                    <a:pt x="474819" y="1245488"/>
                  </a:lnTo>
                  <a:lnTo>
                    <a:pt x="437508" y="1213855"/>
                  </a:lnTo>
                  <a:lnTo>
                    <a:pt x="401418" y="1180835"/>
                  </a:lnTo>
                  <a:lnTo>
                    <a:pt x="366768" y="1146643"/>
                  </a:lnTo>
                  <a:lnTo>
                    <a:pt x="333574" y="1111326"/>
                  </a:lnTo>
                  <a:lnTo>
                    <a:pt x="301850" y="1074930"/>
                  </a:lnTo>
                  <a:lnTo>
                    <a:pt x="271615" y="1037503"/>
                  </a:lnTo>
                  <a:lnTo>
                    <a:pt x="242882" y="999091"/>
                  </a:lnTo>
                  <a:lnTo>
                    <a:pt x="215669" y="959742"/>
                  </a:lnTo>
                  <a:lnTo>
                    <a:pt x="189992" y="919502"/>
                  </a:lnTo>
                  <a:lnTo>
                    <a:pt x="165866" y="878418"/>
                  </a:lnTo>
                  <a:lnTo>
                    <a:pt x="143308" y="836538"/>
                  </a:lnTo>
                  <a:lnTo>
                    <a:pt x="122333" y="793908"/>
                  </a:lnTo>
                  <a:lnTo>
                    <a:pt x="102957" y="750575"/>
                  </a:lnTo>
                  <a:lnTo>
                    <a:pt x="85198" y="706587"/>
                  </a:lnTo>
                  <a:lnTo>
                    <a:pt x="69069" y="661990"/>
                  </a:lnTo>
                  <a:lnTo>
                    <a:pt x="54589" y="616830"/>
                  </a:lnTo>
                  <a:lnTo>
                    <a:pt x="41772" y="571156"/>
                  </a:lnTo>
                  <a:lnTo>
                    <a:pt x="30634" y="525014"/>
                  </a:lnTo>
                  <a:lnTo>
                    <a:pt x="21193" y="478451"/>
                  </a:lnTo>
                  <a:lnTo>
                    <a:pt x="13463" y="431514"/>
                  </a:lnTo>
                  <a:lnTo>
                    <a:pt x="7460" y="384250"/>
                  </a:lnTo>
                  <a:lnTo>
                    <a:pt x="3201" y="336706"/>
                  </a:lnTo>
                  <a:lnTo>
                    <a:pt x="702" y="288929"/>
                  </a:lnTo>
                  <a:lnTo>
                    <a:pt x="47" y="245459"/>
                  </a:lnTo>
                  <a:lnTo>
                    <a:pt x="0" y="240046"/>
                  </a:lnTo>
                  <a:lnTo>
                    <a:pt x="1047" y="192863"/>
                  </a:lnTo>
                  <a:lnTo>
                    <a:pt x="3924" y="144668"/>
                  </a:lnTo>
                  <a:lnTo>
                    <a:pt x="8623" y="96428"/>
                  </a:lnTo>
                  <a:lnTo>
                    <a:pt x="15163" y="48189"/>
                  </a:lnTo>
                  <a:lnTo>
                    <a:pt x="23559" y="0"/>
                  </a:lnTo>
                  <a:lnTo>
                    <a:pt x="1290495" y="245459"/>
                  </a:lnTo>
                  <a:lnTo>
                    <a:pt x="1693905" y="1471281"/>
                  </a:lnTo>
                  <a:lnTo>
                    <a:pt x="1647160" y="1485692"/>
                  </a:lnTo>
                  <a:lnTo>
                    <a:pt x="1600133" y="1498268"/>
                  </a:lnTo>
                  <a:lnTo>
                    <a:pt x="1552871" y="1509019"/>
                  </a:lnTo>
                  <a:lnTo>
                    <a:pt x="1505425" y="1517955"/>
                  </a:lnTo>
                  <a:lnTo>
                    <a:pt x="1457842" y="1525087"/>
                  </a:lnTo>
                  <a:lnTo>
                    <a:pt x="1410171" y="1530423"/>
                  </a:lnTo>
                  <a:lnTo>
                    <a:pt x="1362460" y="1533974"/>
                  </a:lnTo>
                  <a:lnTo>
                    <a:pt x="1314759" y="1535751"/>
                  </a:lnTo>
                  <a:lnTo>
                    <a:pt x="1267115" y="1535762"/>
                  </a:lnTo>
                  <a:close/>
                </a:path>
              </a:pathLst>
            </a:custGeom>
            <a:solidFill>
              <a:srgbClr val="6BE4E7"/>
            </a:solidFill>
          </p:spPr>
          <p:txBody>
            <a:bodyPr wrap="square" lIns="0" tIns="0" rIns="0" bIns="0" rtlCol="0"/>
            <a:lstStyle/>
            <a:p>
              <a:endParaRPr/>
            </a:p>
          </p:txBody>
        </p:sp>
        <p:sp>
          <p:nvSpPr>
            <p:cNvPr id="37" name="object 27">
              <a:extLst>
                <a:ext uri="{FF2B5EF4-FFF2-40B4-BE49-F238E27FC236}">
                  <a16:creationId xmlns:a16="http://schemas.microsoft.com/office/drawing/2014/main" id="{04D433F9-3681-F983-4D3E-F58BAA792CB5}"/>
                </a:ext>
              </a:extLst>
            </p:cNvPr>
            <p:cNvSpPr/>
            <p:nvPr/>
          </p:nvSpPr>
          <p:spPr>
            <a:xfrm>
              <a:off x="1848061" y="4432970"/>
              <a:ext cx="1277620" cy="1165225"/>
            </a:xfrm>
            <a:custGeom>
              <a:avLst/>
              <a:gdLst/>
              <a:ahLst/>
              <a:cxnLst/>
              <a:rect l="l" t="t" r="r" b="b"/>
              <a:pathLst>
                <a:path w="1277620" h="1165225">
                  <a:moveTo>
                    <a:pt x="1277621" y="1164751"/>
                  </a:moveTo>
                  <a:lnTo>
                    <a:pt x="0" y="982918"/>
                  </a:lnTo>
                  <a:lnTo>
                    <a:pt x="7953" y="933818"/>
                  </a:lnTo>
                  <a:lnTo>
                    <a:pt x="17741" y="885282"/>
                  </a:lnTo>
                  <a:lnTo>
                    <a:pt x="29331" y="837354"/>
                  </a:lnTo>
                  <a:lnTo>
                    <a:pt x="42693" y="790076"/>
                  </a:lnTo>
                  <a:lnTo>
                    <a:pt x="57796" y="743489"/>
                  </a:lnTo>
                  <a:lnTo>
                    <a:pt x="74609" y="697637"/>
                  </a:lnTo>
                  <a:lnTo>
                    <a:pt x="93100" y="652562"/>
                  </a:lnTo>
                  <a:lnTo>
                    <a:pt x="113238" y="608305"/>
                  </a:lnTo>
                  <a:lnTo>
                    <a:pt x="134993" y="564910"/>
                  </a:lnTo>
                  <a:lnTo>
                    <a:pt x="158333" y="522418"/>
                  </a:lnTo>
                  <a:lnTo>
                    <a:pt x="183226" y="480873"/>
                  </a:lnTo>
                  <a:lnTo>
                    <a:pt x="209643" y="440316"/>
                  </a:lnTo>
                  <a:lnTo>
                    <a:pt x="237552" y="400789"/>
                  </a:lnTo>
                  <a:lnTo>
                    <a:pt x="266922" y="362336"/>
                  </a:lnTo>
                  <a:lnTo>
                    <a:pt x="297721" y="324998"/>
                  </a:lnTo>
                  <a:lnTo>
                    <a:pt x="329920" y="288817"/>
                  </a:lnTo>
                  <a:lnTo>
                    <a:pt x="363485" y="253837"/>
                  </a:lnTo>
                  <a:lnTo>
                    <a:pt x="398387" y="220099"/>
                  </a:lnTo>
                  <a:lnTo>
                    <a:pt x="434594" y="187645"/>
                  </a:lnTo>
                  <a:lnTo>
                    <a:pt x="472076" y="156519"/>
                  </a:lnTo>
                  <a:lnTo>
                    <a:pt x="510801" y="126762"/>
                  </a:lnTo>
                  <a:lnTo>
                    <a:pt x="550737" y="98417"/>
                  </a:lnTo>
                  <a:lnTo>
                    <a:pt x="591855" y="71526"/>
                  </a:lnTo>
                  <a:lnTo>
                    <a:pt x="634123" y="46131"/>
                  </a:lnTo>
                  <a:lnTo>
                    <a:pt x="677509" y="22275"/>
                  </a:lnTo>
                  <a:lnTo>
                    <a:pt x="721983" y="0"/>
                  </a:lnTo>
                  <a:lnTo>
                    <a:pt x="1277621" y="1164751"/>
                  </a:lnTo>
                  <a:close/>
                </a:path>
              </a:pathLst>
            </a:custGeom>
            <a:solidFill>
              <a:srgbClr val="40B8D5"/>
            </a:solidFill>
          </p:spPr>
          <p:txBody>
            <a:bodyPr wrap="square" lIns="0" tIns="0" rIns="0" bIns="0" rtlCol="0"/>
            <a:lstStyle/>
            <a:p>
              <a:endParaRPr/>
            </a:p>
          </p:txBody>
        </p:sp>
        <p:sp>
          <p:nvSpPr>
            <p:cNvPr id="38" name="object 28">
              <a:extLst>
                <a:ext uri="{FF2B5EF4-FFF2-40B4-BE49-F238E27FC236}">
                  <a16:creationId xmlns:a16="http://schemas.microsoft.com/office/drawing/2014/main" id="{A41980A2-5B3F-4D7B-E16D-1F682B5661B9}"/>
                </a:ext>
              </a:extLst>
            </p:cNvPr>
            <p:cNvSpPr/>
            <p:nvPr/>
          </p:nvSpPr>
          <p:spPr>
            <a:xfrm>
              <a:off x="2512526" y="4319248"/>
              <a:ext cx="613410" cy="1278890"/>
            </a:xfrm>
            <a:custGeom>
              <a:avLst/>
              <a:gdLst/>
              <a:ahLst/>
              <a:cxnLst/>
              <a:rect l="l" t="t" r="r" b="b"/>
              <a:pathLst>
                <a:path w="613410" h="1278889">
                  <a:moveTo>
                    <a:pt x="613156" y="1278472"/>
                  </a:moveTo>
                  <a:lnTo>
                    <a:pt x="0" y="142947"/>
                  </a:lnTo>
                  <a:lnTo>
                    <a:pt x="45792" y="119388"/>
                  </a:lnTo>
                  <a:lnTo>
                    <a:pt x="92422" y="97703"/>
                  </a:lnTo>
                  <a:lnTo>
                    <a:pt x="139832" y="77913"/>
                  </a:lnTo>
                  <a:lnTo>
                    <a:pt x="187963" y="60035"/>
                  </a:lnTo>
                  <a:lnTo>
                    <a:pt x="236758" y="44088"/>
                  </a:lnTo>
                  <a:lnTo>
                    <a:pt x="286158" y="30093"/>
                  </a:lnTo>
                  <a:lnTo>
                    <a:pt x="336105" y="18067"/>
                  </a:lnTo>
                  <a:lnTo>
                    <a:pt x="386542" y="8029"/>
                  </a:lnTo>
                  <a:lnTo>
                    <a:pt x="437409" y="0"/>
                  </a:lnTo>
                  <a:lnTo>
                    <a:pt x="613156" y="1278472"/>
                  </a:lnTo>
                  <a:close/>
                </a:path>
              </a:pathLst>
            </a:custGeom>
            <a:solidFill>
              <a:srgbClr val="2D8BB9"/>
            </a:solidFill>
          </p:spPr>
          <p:txBody>
            <a:bodyPr wrap="square" lIns="0" tIns="0" rIns="0" bIns="0" rtlCol="0"/>
            <a:lstStyle/>
            <a:p>
              <a:endParaRPr/>
            </a:p>
          </p:txBody>
        </p:sp>
      </p:grpSp>
    </p:spTree>
    <p:extLst>
      <p:ext uri="{BB962C8B-B14F-4D97-AF65-F5344CB8AC3E}">
        <p14:creationId xmlns:p14="http://schemas.microsoft.com/office/powerpoint/2010/main" val="293758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19CD16C1-D63F-9FE6-6567-CF0A71F3E8DF}"/>
              </a:ext>
            </a:extLst>
          </p:cNvPr>
          <p:cNvSpPr txBox="1">
            <a:spLocks/>
          </p:cNvSpPr>
          <p:nvPr/>
        </p:nvSpPr>
        <p:spPr>
          <a:xfrm>
            <a:off x="0" y="28180"/>
            <a:ext cx="9371213" cy="382156"/>
          </a:xfrm>
          <a:prstGeom prst="rect">
            <a:avLst/>
          </a:prstGeom>
        </p:spPr>
        <p:txBody>
          <a:bodyPr vert="horz" wrap="square" lIns="0" tIns="12700"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spcBef>
                <a:spcPts val="100"/>
              </a:spcBef>
            </a:pPr>
            <a:r>
              <a:rPr lang="en-US" sz="2400" b="1" u="sng" spc="-5" dirty="0">
                <a:latin typeface="Verdana"/>
                <a:cs typeface="Verdana"/>
              </a:rPr>
              <a:t>W</a:t>
            </a:r>
            <a:r>
              <a:rPr lang="en-US" sz="2400" b="1" u="sng" spc="-45" dirty="0">
                <a:latin typeface="Verdana"/>
                <a:cs typeface="Verdana"/>
              </a:rPr>
              <a:t>h</a:t>
            </a:r>
            <a:r>
              <a:rPr lang="en-US" sz="2400" b="1" u="sng" spc="-40" dirty="0">
                <a:latin typeface="Verdana"/>
                <a:cs typeface="Verdana"/>
              </a:rPr>
              <a:t>o</a:t>
            </a:r>
            <a:r>
              <a:rPr lang="en-US" sz="2400" b="1" u="sng" spc="-110" dirty="0">
                <a:latin typeface="Verdana"/>
                <a:cs typeface="Verdana"/>
              </a:rPr>
              <a:t> </a:t>
            </a:r>
            <a:r>
              <a:rPr lang="en-US" sz="2400" b="1" u="sng" spc="170" dirty="0">
                <a:latin typeface="Verdana"/>
                <a:cs typeface="Verdana"/>
              </a:rPr>
              <a:t>c</a:t>
            </a:r>
            <a:r>
              <a:rPr lang="en-US" sz="2400" b="1" u="sng" spc="-20" dirty="0">
                <a:latin typeface="Verdana"/>
                <a:cs typeface="Verdana"/>
              </a:rPr>
              <a:t>a</a:t>
            </a:r>
            <a:r>
              <a:rPr lang="en-US" sz="2400" b="1" u="sng" spc="-95" dirty="0">
                <a:latin typeface="Verdana"/>
                <a:cs typeface="Verdana"/>
              </a:rPr>
              <a:t>n</a:t>
            </a:r>
            <a:r>
              <a:rPr lang="en-US" sz="2400" b="1" u="sng" spc="-110" dirty="0">
                <a:latin typeface="Verdana"/>
                <a:cs typeface="Verdana"/>
              </a:rPr>
              <a:t> </a:t>
            </a:r>
            <a:r>
              <a:rPr lang="en-US" sz="2400" b="1" u="sng" spc="50" dirty="0">
                <a:latin typeface="Verdana"/>
                <a:cs typeface="Verdana"/>
              </a:rPr>
              <a:t>b</a:t>
            </a:r>
            <a:r>
              <a:rPr lang="en-US" sz="2400" b="1" u="sng" spc="-35" dirty="0">
                <a:latin typeface="Verdana"/>
                <a:cs typeface="Verdana"/>
              </a:rPr>
              <a:t>e</a:t>
            </a:r>
            <a:r>
              <a:rPr lang="en-US" sz="2400" b="1" u="sng" spc="-110" dirty="0">
                <a:latin typeface="Verdana"/>
                <a:cs typeface="Verdana"/>
              </a:rPr>
              <a:t> </a:t>
            </a:r>
            <a:r>
              <a:rPr lang="en-US" sz="2400" b="1" u="sng" spc="-70" dirty="0">
                <a:latin typeface="Verdana"/>
                <a:cs typeface="Verdana"/>
              </a:rPr>
              <a:t>a</a:t>
            </a:r>
            <a:r>
              <a:rPr lang="en-US" sz="2400" b="1" u="sng" spc="-110" dirty="0">
                <a:latin typeface="Verdana"/>
                <a:cs typeface="Verdana"/>
              </a:rPr>
              <a:t> </a:t>
            </a:r>
            <a:r>
              <a:rPr lang="en-US" sz="2400" b="1" u="sng" spc="50" dirty="0">
                <a:latin typeface="Verdana"/>
                <a:cs typeface="Verdana"/>
              </a:rPr>
              <a:t>b</a:t>
            </a:r>
            <a:r>
              <a:rPr lang="en-US" sz="2400" b="1" u="sng" spc="-25" dirty="0">
                <a:latin typeface="Verdana"/>
                <a:cs typeface="Verdana"/>
              </a:rPr>
              <a:t>r</a:t>
            </a:r>
            <a:r>
              <a:rPr lang="en-US" sz="2400" b="1" u="sng" spc="-20" dirty="0">
                <a:latin typeface="Verdana"/>
                <a:cs typeface="Verdana"/>
              </a:rPr>
              <a:t>a</a:t>
            </a:r>
            <a:r>
              <a:rPr lang="en-US" sz="2400" b="1" u="sng" spc="-45" dirty="0">
                <a:latin typeface="Verdana"/>
                <a:cs typeface="Verdana"/>
              </a:rPr>
              <a:t>n</a:t>
            </a:r>
            <a:r>
              <a:rPr lang="en-US" sz="2400" b="1" u="sng" dirty="0">
                <a:latin typeface="Verdana"/>
                <a:cs typeface="Verdana"/>
              </a:rPr>
              <a:t>d</a:t>
            </a:r>
            <a:r>
              <a:rPr lang="en-US" sz="2400" b="1" u="sng" spc="-110" dirty="0">
                <a:latin typeface="Verdana"/>
                <a:cs typeface="Verdana"/>
              </a:rPr>
              <a:t> </a:t>
            </a:r>
            <a:r>
              <a:rPr lang="en-US" sz="2400" b="1" u="sng" spc="-20" dirty="0">
                <a:latin typeface="Verdana"/>
                <a:cs typeface="Verdana"/>
              </a:rPr>
              <a:t>a</a:t>
            </a:r>
            <a:r>
              <a:rPr lang="en-US" sz="2400" b="1" u="sng" spc="-40" dirty="0">
                <a:latin typeface="Verdana"/>
                <a:cs typeface="Verdana"/>
              </a:rPr>
              <a:t>m</a:t>
            </a:r>
            <a:r>
              <a:rPr lang="en-US" sz="2400" b="1" u="sng" spc="50" dirty="0">
                <a:latin typeface="Verdana"/>
                <a:cs typeface="Verdana"/>
              </a:rPr>
              <a:t>b</a:t>
            </a:r>
            <a:r>
              <a:rPr lang="en-US" sz="2400" b="1" u="sng" spc="-20" dirty="0">
                <a:latin typeface="Verdana"/>
                <a:cs typeface="Verdana"/>
              </a:rPr>
              <a:t>a</a:t>
            </a:r>
            <a:r>
              <a:rPr lang="en-US" sz="2400" b="1" u="sng" spc="-45" dirty="0">
                <a:latin typeface="Verdana"/>
                <a:cs typeface="Verdana"/>
              </a:rPr>
              <a:t>ss</a:t>
            </a:r>
            <a:r>
              <a:rPr lang="en-US" sz="2400" b="1" u="sng" spc="-20" dirty="0">
                <a:latin typeface="Verdana"/>
                <a:cs typeface="Verdana"/>
              </a:rPr>
              <a:t>a</a:t>
            </a:r>
            <a:r>
              <a:rPr lang="en-US" sz="2400" b="1" u="sng" spc="50" dirty="0">
                <a:latin typeface="Verdana"/>
                <a:cs typeface="Verdana"/>
              </a:rPr>
              <a:t>d</a:t>
            </a:r>
            <a:r>
              <a:rPr lang="en-US" sz="2400" b="1" u="sng" spc="10" dirty="0">
                <a:latin typeface="Verdana"/>
                <a:cs typeface="Verdana"/>
              </a:rPr>
              <a:t>o</a:t>
            </a:r>
            <a:r>
              <a:rPr lang="en-US" sz="2400" b="1" u="sng" spc="-25" dirty="0">
                <a:latin typeface="Verdana"/>
                <a:cs typeface="Verdana"/>
              </a:rPr>
              <a:t>r</a:t>
            </a:r>
            <a:r>
              <a:rPr lang="en-US" sz="2400" b="1" u="sng" spc="-150" dirty="0">
                <a:latin typeface="Verdana"/>
                <a:cs typeface="Verdana"/>
              </a:rPr>
              <a:t>,</a:t>
            </a:r>
            <a:r>
              <a:rPr lang="en-US" sz="2400" b="1" u="sng" spc="-110" dirty="0">
                <a:latin typeface="Verdana"/>
                <a:cs typeface="Verdana"/>
              </a:rPr>
              <a:t> </a:t>
            </a:r>
            <a:r>
              <a:rPr lang="en-US" sz="2400" b="1" u="sng" spc="-20" dirty="0">
                <a:latin typeface="Verdana"/>
                <a:cs typeface="Verdana"/>
              </a:rPr>
              <a:t>a</a:t>
            </a:r>
            <a:r>
              <a:rPr lang="en-US" sz="2400" b="1" u="sng" spc="-45" dirty="0">
                <a:latin typeface="Verdana"/>
                <a:cs typeface="Verdana"/>
              </a:rPr>
              <a:t>n</a:t>
            </a:r>
            <a:r>
              <a:rPr lang="en-US" sz="2400" b="1" u="sng" dirty="0">
                <a:latin typeface="Verdana"/>
                <a:cs typeface="Verdana"/>
              </a:rPr>
              <a:t>d</a:t>
            </a:r>
            <a:r>
              <a:rPr lang="en-US" sz="2400" b="1" u="sng" spc="-110" dirty="0">
                <a:latin typeface="Verdana"/>
                <a:cs typeface="Verdana"/>
              </a:rPr>
              <a:t> </a:t>
            </a:r>
            <a:r>
              <a:rPr lang="en-US" sz="2400" b="1" u="sng" spc="-55" dirty="0">
                <a:latin typeface="Verdana"/>
                <a:cs typeface="Verdana"/>
              </a:rPr>
              <a:t>w</a:t>
            </a:r>
            <a:r>
              <a:rPr lang="en-US" sz="2400" b="1" u="sng" spc="-45" dirty="0">
                <a:latin typeface="Verdana"/>
                <a:cs typeface="Verdana"/>
              </a:rPr>
              <a:t>h</a:t>
            </a:r>
            <a:r>
              <a:rPr lang="en-US" sz="2400" b="1" u="sng" spc="-40" dirty="0">
                <a:latin typeface="Verdana"/>
                <a:cs typeface="Verdana"/>
              </a:rPr>
              <a:t>y</a:t>
            </a:r>
            <a:r>
              <a:rPr lang="en-US" sz="2400" b="1" u="sng" spc="-80" dirty="0">
                <a:latin typeface="Verdana"/>
                <a:cs typeface="Verdana"/>
              </a:rPr>
              <a:t>?</a:t>
            </a:r>
            <a:endParaRPr lang="en-US" sz="2400" b="1" u="sng" dirty="0">
              <a:latin typeface="Verdana"/>
              <a:cs typeface="Verdana"/>
            </a:endParaRPr>
          </a:p>
        </p:txBody>
      </p:sp>
      <p:pic>
        <p:nvPicPr>
          <p:cNvPr id="9" name="Picture 8">
            <a:extLst>
              <a:ext uri="{FF2B5EF4-FFF2-40B4-BE49-F238E27FC236}">
                <a16:creationId xmlns:a16="http://schemas.microsoft.com/office/drawing/2014/main" id="{36E377E8-8F1C-BE68-7C83-748675213ED5}"/>
              </a:ext>
            </a:extLst>
          </p:cNvPr>
          <p:cNvPicPr>
            <a:picLocks noChangeAspect="1"/>
          </p:cNvPicPr>
          <p:nvPr/>
        </p:nvPicPr>
        <p:blipFill>
          <a:blip r:embed="rId2"/>
          <a:stretch>
            <a:fillRect/>
          </a:stretch>
        </p:blipFill>
        <p:spPr>
          <a:xfrm>
            <a:off x="103187" y="1756634"/>
            <a:ext cx="2799658" cy="5871168"/>
          </a:xfrm>
          <a:prstGeom prst="rect">
            <a:avLst/>
          </a:prstGeom>
        </p:spPr>
      </p:pic>
      <p:sp>
        <p:nvSpPr>
          <p:cNvPr id="10" name="object 13">
            <a:extLst>
              <a:ext uri="{FF2B5EF4-FFF2-40B4-BE49-F238E27FC236}">
                <a16:creationId xmlns:a16="http://schemas.microsoft.com/office/drawing/2014/main" id="{B6FC4A68-50DD-535E-57FB-861E508E1B78}"/>
              </a:ext>
            </a:extLst>
          </p:cNvPr>
          <p:cNvSpPr txBox="1"/>
          <p:nvPr/>
        </p:nvSpPr>
        <p:spPr>
          <a:xfrm>
            <a:off x="3006725" y="1561894"/>
            <a:ext cx="8153400" cy="674030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1800" i="1">
                <a:latin typeface="Verdana" panose="020B0604030504040204" pitchFamily="34" charset="0"/>
                <a:ea typeface="Verdana" panose="020B0604030504040204" pitchFamily="34" charset="0"/>
                <a:cs typeface="Segoe UI" panose="020B0502040204020203" pitchFamily="34" charset="0"/>
              </a:defRPr>
            </a:lvl1pPr>
          </a:lstStyle>
          <a:p>
            <a:r>
              <a:rPr dirty="0"/>
              <a:t>Age: </a:t>
            </a:r>
            <a:r>
              <a:rPr lang="en-US" dirty="0"/>
              <a:t>42</a:t>
            </a:r>
            <a:r>
              <a:rPr dirty="0"/>
              <a:t> years  Sport: </a:t>
            </a:r>
            <a:r>
              <a:rPr lang="en-US" dirty="0"/>
              <a:t>Cricket</a:t>
            </a:r>
          </a:p>
          <a:p>
            <a:pPr marL="0" indent="0">
              <a:buNone/>
            </a:pPr>
            <a:endParaRPr lang="en-US" dirty="0"/>
          </a:p>
          <a:p>
            <a:r>
              <a:rPr lang="en-US" dirty="0"/>
              <a:t>MS Dhoni is a role model who has shown everyone the value of hard work and how one can achieve everything if one is dedicated enough to their goals.</a:t>
            </a:r>
          </a:p>
          <a:p>
            <a:r>
              <a:rPr lang="en-US" dirty="0"/>
              <a:t>He is a wicket-keeper and batsman in professional international cricket</a:t>
            </a:r>
          </a:p>
          <a:p>
            <a:r>
              <a:rPr lang="en-US" dirty="0"/>
              <a:t>He served India as a captain in all three cricket formats from 2007 to 2017. He is the only captain for India to have won </a:t>
            </a:r>
            <a:r>
              <a:rPr lang="en-US" b="1" dirty="0">
                <a:solidFill>
                  <a:srgbClr val="FF0000"/>
                </a:solidFill>
              </a:rPr>
              <a:t>three ICC tournaments.</a:t>
            </a:r>
          </a:p>
          <a:p>
            <a:r>
              <a:rPr lang="en-US" dirty="0"/>
              <a:t>MS Dhoni has now retired from all three formats, but continues to play for an Indian cricket franchise Chennai Super Kings in the Indian Premier League and has </a:t>
            </a:r>
            <a:r>
              <a:rPr lang="en-US" b="1" dirty="0">
                <a:solidFill>
                  <a:srgbClr val="FF0000"/>
                </a:solidFill>
              </a:rPr>
              <a:t>won five trophies </a:t>
            </a:r>
            <a:r>
              <a:rPr lang="en-US" dirty="0"/>
              <a:t>since 2008.</a:t>
            </a:r>
          </a:p>
          <a:p>
            <a:r>
              <a:rPr lang="en-US" dirty="0"/>
              <a:t>MS Dhoni is famous for his cool performance on the pitch, because of which he has won multiple prestigious awards. He also received the prestigious </a:t>
            </a:r>
            <a:r>
              <a:rPr lang="en-US" b="1" dirty="0">
                <a:solidFill>
                  <a:srgbClr val="FF0000"/>
                </a:solidFill>
              </a:rPr>
              <a:t>Padma Bhushan </a:t>
            </a:r>
            <a:r>
              <a:rPr lang="en-US" dirty="0"/>
              <a:t>and the honorary rank of Lieutenant Colonel for his contribution in the field of cricket.</a:t>
            </a:r>
            <a:endParaRPr dirty="0"/>
          </a:p>
          <a:p>
            <a:r>
              <a:rPr lang="en-US" dirty="0"/>
              <a:t>H</a:t>
            </a:r>
            <a:r>
              <a:rPr dirty="0"/>
              <a:t>e is a great role model for young adults who are looking for inspiration and motivation.  </a:t>
            </a:r>
            <a:r>
              <a:rPr lang="en-US" dirty="0"/>
              <a:t>M.S. Dhoni</a:t>
            </a:r>
            <a:r>
              <a:rPr dirty="0"/>
              <a:t> has a large following on social media, with over </a:t>
            </a:r>
            <a:r>
              <a:rPr lang="en-US" b="1" dirty="0">
                <a:solidFill>
                  <a:srgbClr val="FF0000"/>
                </a:solidFill>
              </a:rPr>
              <a:t>47</a:t>
            </a:r>
            <a:r>
              <a:rPr b="1" dirty="0">
                <a:solidFill>
                  <a:srgbClr val="FF0000"/>
                </a:solidFill>
              </a:rPr>
              <a:t> million </a:t>
            </a:r>
            <a:r>
              <a:rPr dirty="0"/>
              <a:t>followers on  Instagram, which means that he would be able to reach a large audience with her  marketing campaigns.</a:t>
            </a:r>
          </a:p>
          <a:p>
            <a:r>
              <a:rPr lang="en-US" dirty="0"/>
              <a:t>H</a:t>
            </a:r>
            <a:r>
              <a:rPr dirty="0"/>
              <a:t>e is an active and engaging social media user, which means that </a:t>
            </a:r>
            <a:r>
              <a:rPr lang="en-US" dirty="0"/>
              <a:t>h</a:t>
            </a:r>
            <a:r>
              <a:rPr dirty="0"/>
              <a:t>e would be able to  build relationships with her followers.</a:t>
            </a:r>
          </a:p>
        </p:txBody>
      </p:sp>
      <p:sp>
        <p:nvSpPr>
          <p:cNvPr id="11" name="TextBox 10">
            <a:extLst>
              <a:ext uri="{FF2B5EF4-FFF2-40B4-BE49-F238E27FC236}">
                <a16:creationId xmlns:a16="http://schemas.microsoft.com/office/drawing/2014/main" id="{82067300-90FD-F85E-EC6C-0DFD700DA8AA}"/>
              </a:ext>
            </a:extLst>
          </p:cNvPr>
          <p:cNvSpPr txBox="1"/>
          <p:nvPr/>
        </p:nvSpPr>
        <p:spPr>
          <a:xfrm>
            <a:off x="103187" y="652598"/>
            <a:ext cx="4551562" cy="861774"/>
          </a:xfrm>
          <a:prstGeom prst="rect">
            <a:avLst/>
          </a:prstGeom>
          <a:noFill/>
        </p:spPr>
        <p:txBody>
          <a:bodyPr wrap="square" rtlCol="0">
            <a:spAutoFit/>
          </a:bodyPr>
          <a:lstStyle/>
          <a:p>
            <a:r>
              <a:rPr lang="en-US" sz="5000" b="1" u="sng" dirty="0">
                <a:latin typeface="Times New Roman" panose="02020603050405020304" pitchFamily="18" charset="0"/>
                <a:cs typeface="Times New Roman" panose="02020603050405020304" pitchFamily="18" charset="0"/>
              </a:rPr>
              <a:t>M. S. Dhoni </a:t>
            </a:r>
            <a:endParaRPr lang="en-IN" sz="5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80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7;p39">
            <a:extLst>
              <a:ext uri="{FF2B5EF4-FFF2-40B4-BE49-F238E27FC236}">
                <a16:creationId xmlns:a16="http://schemas.microsoft.com/office/drawing/2014/main" id="{4C28AB58-48F5-49FE-AD19-AA183C52043C}"/>
              </a:ext>
            </a:extLst>
          </p:cNvPr>
          <p:cNvSpPr txBox="1">
            <a:spLocks/>
          </p:cNvSpPr>
          <p:nvPr/>
        </p:nvSpPr>
        <p:spPr>
          <a:xfrm>
            <a:off x="654315" y="1608667"/>
            <a:ext cx="6618702" cy="62133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7" indent="-285757" algn="just">
              <a:buFont typeface="Arial" panose="020B0604020202020204" pitchFamily="34" charset="0"/>
              <a:buChar char="•"/>
            </a:pPr>
            <a:r>
              <a:rPr lang="en-US" sz="2200" b="1" dirty="0">
                <a:solidFill>
                  <a:srgbClr val="FF0000"/>
                </a:solidFill>
                <a:latin typeface="Lucida Sans Unicode" panose="020B0602030504020204" pitchFamily="34" charset="0"/>
                <a:cs typeface="Lucida Sans Unicode" panose="020B0602030504020204" pitchFamily="34" charset="0"/>
              </a:rPr>
              <a:t>CODEX</a:t>
            </a:r>
            <a:r>
              <a:rPr lang="en-US" sz="2200" dirty="0">
                <a:latin typeface="Lucida Sans Unicode" panose="020B0602030504020204" pitchFamily="34" charset="0"/>
                <a:cs typeface="Lucida Sans Unicode" panose="020B0602030504020204" pitchFamily="34" charset="0"/>
              </a:rPr>
              <a:t>, a German beverage company, recently launched its energy drink in 10 cities in India and is aiming to make in the Indian market.</a:t>
            </a:r>
          </a:p>
          <a:p>
            <a:pPr marL="285757" indent="-285757" algn="just">
              <a:buFont typeface="Arial" panose="020B0604020202020204" pitchFamily="34" charset="0"/>
              <a:buChar char="•"/>
            </a:pPr>
            <a:endParaRPr lang="en-US" sz="2200" dirty="0">
              <a:latin typeface="Lucida Sans Unicode" panose="020B0602030504020204" pitchFamily="34" charset="0"/>
              <a:cs typeface="Lucida Sans Unicode" panose="020B0602030504020204" pitchFamily="34" charset="0"/>
            </a:endParaRPr>
          </a:p>
          <a:p>
            <a:pPr marL="285757" indent="-285757" algn="just">
              <a:buFont typeface="Arial" panose="020B0604020202020204" pitchFamily="34" charset="0"/>
              <a:buChar char="•"/>
            </a:pPr>
            <a:r>
              <a:rPr lang="en-US" sz="2200" dirty="0">
                <a:latin typeface="Lucida Sans Unicode" panose="020B0602030504020204" pitchFamily="34" charset="0"/>
                <a:cs typeface="Lucida Sans Unicode" panose="020B0602030504020204" pitchFamily="34" charset="0"/>
              </a:rPr>
              <a:t>The Marketing team’s objectives include </a:t>
            </a:r>
            <a:r>
              <a:rPr lang="en-US" sz="2200" b="1" dirty="0">
                <a:solidFill>
                  <a:srgbClr val="FF0000"/>
                </a:solidFill>
                <a:latin typeface="Lucida Sans Unicode" panose="020B0602030504020204" pitchFamily="34" charset="0"/>
                <a:cs typeface="Lucida Sans Unicode" panose="020B0602030504020204" pitchFamily="34" charset="0"/>
              </a:rPr>
              <a:t>increasing brand awareness</a:t>
            </a:r>
            <a:r>
              <a:rPr lang="en-US" sz="2200" dirty="0">
                <a:latin typeface="Lucida Sans Unicode" panose="020B0602030504020204" pitchFamily="34" charset="0"/>
                <a:cs typeface="Lucida Sans Unicode" panose="020B0602030504020204" pitchFamily="34" charset="0"/>
              </a:rPr>
              <a:t>, market share and product development</a:t>
            </a:r>
          </a:p>
          <a:p>
            <a:pPr marL="285757" indent="-285757" algn="just">
              <a:buFont typeface="Arial" panose="020B0604020202020204" pitchFamily="34" charset="0"/>
              <a:buChar char="•"/>
            </a:pPr>
            <a:r>
              <a:rPr lang="en-US" sz="2200" dirty="0">
                <a:latin typeface="Lucida Sans Unicode" panose="020B0602030504020204" pitchFamily="34" charset="0"/>
                <a:cs typeface="Lucida Sans Unicode" panose="020B0602030504020204" pitchFamily="34" charset="0"/>
              </a:rPr>
              <a:t>.</a:t>
            </a:r>
          </a:p>
          <a:p>
            <a:pPr marL="285757" indent="-285757" algn="just">
              <a:buFont typeface="Arial" panose="020B0604020202020204" pitchFamily="34" charset="0"/>
              <a:buChar char="•"/>
            </a:pPr>
            <a:r>
              <a:rPr lang="en-US" sz="2200" dirty="0">
                <a:latin typeface="Lucida Sans Unicode" panose="020B0602030504020204" pitchFamily="34" charset="0"/>
                <a:cs typeface="Lucida Sans Unicode" panose="020B0602030504020204" pitchFamily="34" charset="0"/>
              </a:rPr>
              <a:t>To gather insights, a </a:t>
            </a:r>
            <a:r>
              <a:rPr lang="en-US" sz="2200" b="1" dirty="0">
                <a:solidFill>
                  <a:srgbClr val="FF0000"/>
                </a:solidFill>
                <a:latin typeface="Lucida Sans Unicode" panose="020B0602030504020204" pitchFamily="34" charset="0"/>
                <a:cs typeface="Lucida Sans Unicode" panose="020B0602030504020204" pitchFamily="34" charset="0"/>
              </a:rPr>
              <a:t>survey was conducted </a:t>
            </a:r>
            <a:r>
              <a:rPr lang="en-US" sz="2200" dirty="0">
                <a:latin typeface="Lucida Sans Unicode" panose="020B0602030504020204" pitchFamily="34" charset="0"/>
                <a:cs typeface="Lucida Sans Unicode" panose="020B0602030504020204" pitchFamily="34" charset="0"/>
              </a:rPr>
              <a:t>in the 10 cities, generating responses from 10,000 respondents.</a:t>
            </a:r>
          </a:p>
          <a:p>
            <a:pPr marL="285757" indent="-285757" algn="just">
              <a:buFont typeface="Arial" panose="020B0604020202020204" pitchFamily="34" charset="0"/>
              <a:buChar char="•"/>
            </a:pPr>
            <a:endParaRPr lang="en-US" sz="2200" dirty="0">
              <a:latin typeface="Lucida Sans Unicode" panose="020B0602030504020204" pitchFamily="34" charset="0"/>
              <a:cs typeface="Lucida Sans Unicode" panose="020B0602030504020204" pitchFamily="34" charset="0"/>
            </a:endParaRPr>
          </a:p>
          <a:p>
            <a:pPr marL="285757" indent="-285757" algn="just">
              <a:buFont typeface="Arial" panose="020B0604020202020204" pitchFamily="34" charset="0"/>
              <a:buChar char="•"/>
            </a:pPr>
            <a:r>
              <a:rPr lang="en-US" sz="2200" dirty="0">
                <a:latin typeface="Lucida Sans Unicode" panose="020B0602030504020204" pitchFamily="34" charset="0"/>
                <a:cs typeface="Lucida Sans Unicode" panose="020B0602030504020204" pitchFamily="34" charset="0"/>
              </a:rPr>
              <a:t>The aim is to provide </a:t>
            </a:r>
            <a:r>
              <a:rPr lang="en-US" sz="2200" b="1" dirty="0">
                <a:solidFill>
                  <a:srgbClr val="FF0000"/>
                </a:solidFill>
                <a:latin typeface="Lucida Sans Unicode" panose="020B0602030504020204" pitchFamily="34" charset="0"/>
                <a:cs typeface="Lucida Sans Unicode" panose="020B0602030504020204" pitchFamily="34" charset="0"/>
              </a:rPr>
              <a:t>meaningful insight’s </a:t>
            </a:r>
            <a:r>
              <a:rPr lang="en-US" sz="2200" dirty="0">
                <a:latin typeface="Lucida Sans Unicode" panose="020B0602030504020204" pitchFamily="34" charset="0"/>
                <a:cs typeface="Lucida Sans Unicode" panose="020B0602030504020204" pitchFamily="34" charset="0"/>
              </a:rPr>
              <a:t>and recommendations that align with Codex’s and drive success in the Indian market.</a:t>
            </a:r>
          </a:p>
        </p:txBody>
      </p:sp>
      <p:pic>
        <p:nvPicPr>
          <p:cNvPr id="3" name="Picture 2">
            <a:extLst>
              <a:ext uri="{FF2B5EF4-FFF2-40B4-BE49-F238E27FC236}">
                <a16:creationId xmlns:a16="http://schemas.microsoft.com/office/drawing/2014/main" id="{55CCB07B-AF54-458E-8A91-CFDDFC507490}"/>
              </a:ext>
            </a:extLst>
          </p:cNvPr>
          <p:cNvPicPr>
            <a:picLocks noChangeAspect="1"/>
          </p:cNvPicPr>
          <p:nvPr/>
        </p:nvPicPr>
        <p:blipFill rotWithShape="1">
          <a:blip r:embed="rId2"/>
          <a:srcRect l="20714"/>
          <a:stretch/>
        </p:blipFill>
        <p:spPr>
          <a:xfrm>
            <a:off x="7732448" y="1845733"/>
            <a:ext cx="2773362" cy="5638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Rounded Corners 3">
            <a:extLst>
              <a:ext uri="{FF2B5EF4-FFF2-40B4-BE49-F238E27FC236}">
                <a16:creationId xmlns:a16="http://schemas.microsoft.com/office/drawing/2014/main" id="{72D21921-5D3B-454A-92BD-808E26A6C490}"/>
              </a:ext>
            </a:extLst>
          </p:cNvPr>
          <p:cNvSpPr/>
          <p:nvPr/>
        </p:nvSpPr>
        <p:spPr>
          <a:xfrm>
            <a:off x="2717373" y="458345"/>
            <a:ext cx="4762391" cy="74231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about</a:t>
            </a:r>
            <a:endParaRPr lang="en-US" sz="3200" dirty="0">
              <a:latin typeface="Algerian" panose="04020705040A02060702" pitchFamily="82" charset="0"/>
            </a:endParaRPr>
          </a:p>
        </p:txBody>
      </p:sp>
    </p:spTree>
    <p:extLst>
      <p:ext uri="{BB962C8B-B14F-4D97-AF65-F5344CB8AC3E}">
        <p14:creationId xmlns:p14="http://schemas.microsoft.com/office/powerpoint/2010/main" val="396299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ACCFFA8F-E906-FF27-A3A9-0BE22D85ECAE}"/>
              </a:ext>
            </a:extLst>
          </p:cNvPr>
          <p:cNvGrpSpPr/>
          <p:nvPr/>
        </p:nvGrpSpPr>
        <p:grpSpPr>
          <a:xfrm>
            <a:off x="0" y="0"/>
            <a:ext cx="11226756" cy="8280400"/>
            <a:chOff x="0" y="0"/>
            <a:chExt cx="11811000" cy="6858000"/>
          </a:xfrm>
        </p:grpSpPr>
        <p:pic>
          <p:nvPicPr>
            <p:cNvPr id="11" name="object 3">
              <a:extLst>
                <a:ext uri="{FF2B5EF4-FFF2-40B4-BE49-F238E27FC236}">
                  <a16:creationId xmlns:a16="http://schemas.microsoft.com/office/drawing/2014/main" id="{5B9E3A2F-377F-13B1-6744-C104F464F688}"/>
                </a:ext>
              </a:extLst>
            </p:cNvPr>
            <p:cNvPicPr/>
            <p:nvPr/>
          </p:nvPicPr>
          <p:blipFill>
            <a:blip r:embed="rId2" cstate="print"/>
            <a:stretch>
              <a:fillRect/>
            </a:stretch>
          </p:blipFill>
          <p:spPr>
            <a:xfrm>
              <a:off x="0" y="0"/>
              <a:ext cx="11811000" cy="6857999"/>
            </a:xfrm>
            <a:prstGeom prst="rect">
              <a:avLst/>
            </a:prstGeom>
          </p:spPr>
        </p:pic>
        <p:sp>
          <p:nvSpPr>
            <p:cNvPr id="12" name="object 4">
              <a:extLst>
                <a:ext uri="{FF2B5EF4-FFF2-40B4-BE49-F238E27FC236}">
                  <a16:creationId xmlns:a16="http://schemas.microsoft.com/office/drawing/2014/main" id="{34A48606-9061-FB28-752A-F00B9598523F}"/>
                </a:ext>
              </a:extLst>
            </p:cNvPr>
            <p:cNvSpPr/>
            <p:nvPr/>
          </p:nvSpPr>
          <p:spPr>
            <a:xfrm>
              <a:off x="777240" y="0"/>
              <a:ext cx="8275320" cy="6858000"/>
            </a:xfrm>
            <a:custGeom>
              <a:avLst/>
              <a:gdLst/>
              <a:ahLst/>
              <a:cxnLst/>
              <a:rect l="l" t="t" r="r" b="b"/>
              <a:pathLst>
                <a:path w="8275320" h="6858000">
                  <a:moveTo>
                    <a:pt x="5825236" y="0"/>
                  </a:moveTo>
                  <a:lnTo>
                    <a:pt x="2449829" y="0"/>
                  </a:lnTo>
                  <a:lnTo>
                    <a:pt x="2343785" y="48005"/>
                  </a:lnTo>
                  <a:lnTo>
                    <a:pt x="2300604" y="69088"/>
                  </a:lnTo>
                  <a:lnTo>
                    <a:pt x="2257679" y="90677"/>
                  </a:lnTo>
                  <a:lnTo>
                    <a:pt x="2215007" y="112775"/>
                  </a:lnTo>
                  <a:lnTo>
                    <a:pt x="2172716" y="135381"/>
                  </a:lnTo>
                  <a:lnTo>
                    <a:pt x="2130679" y="158369"/>
                  </a:lnTo>
                  <a:lnTo>
                    <a:pt x="2088896" y="181864"/>
                  </a:lnTo>
                  <a:lnTo>
                    <a:pt x="2047493" y="205867"/>
                  </a:lnTo>
                  <a:lnTo>
                    <a:pt x="2006346" y="230250"/>
                  </a:lnTo>
                  <a:lnTo>
                    <a:pt x="1965452" y="255270"/>
                  </a:lnTo>
                  <a:lnTo>
                    <a:pt x="1924939" y="280543"/>
                  </a:lnTo>
                  <a:lnTo>
                    <a:pt x="1884807" y="306324"/>
                  </a:lnTo>
                  <a:lnTo>
                    <a:pt x="1844928" y="332613"/>
                  </a:lnTo>
                  <a:lnTo>
                    <a:pt x="1805304" y="359283"/>
                  </a:lnTo>
                  <a:lnTo>
                    <a:pt x="1766062" y="386461"/>
                  </a:lnTo>
                  <a:lnTo>
                    <a:pt x="1727200" y="414020"/>
                  </a:lnTo>
                  <a:lnTo>
                    <a:pt x="1688591" y="442087"/>
                  </a:lnTo>
                  <a:lnTo>
                    <a:pt x="1650364" y="470535"/>
                  </a:lnTo>
                  <a:lnTo>
                    <a:pt x="1612518" y="499363"/>
                  </a:lnTo>
                  <a:lnTo>
                    <a:pt x="1574927" y="528701"/>
                  </a:lnTo>
                  <a:lnTo>
                    <a:pt x="1537716" y="558419"/>
                  </a:lnTo>
                  <a:lnTo>
                    <a:pt x="1500886" y="588517"/>
                  </a:lnTo>
                  <a:lnTo>
                    <a:pt x="1464436" y="619125"/>
                  </a:lnTo>
                  <a:lnTo>
                    <a:pt x="1428242" y="650113"/>
                  </a:lnTo>
                  <a:lnTo>
                    <a:pt x="1392555" y="681482"/>
                  </a:lnTo>
                  <a:lnTo>
                    <a:pt x="1357122" y="713232"/>
                  </a:lnTo>
                  <a:lnTo>
                    <a:pt x="1322070" y="745363"/>
                  </a:lnTo>
                  <a:lnTo>
                    <a:pt x="1287398" y="777875"/>
                  </a:lnTo>
                  <a:lnTo>
                    <a:pt x="1253109" y="810895"/>
                  </a:lnTo>
                  <a:lnTo>
                    <a:pt x="1219199" y="844296"/>
                  </a:lnTo>
                  <a:lnTo>
                    <a:pt x="1185672" y="877951"/>
                  </a:lnTo>
                  <a:lnTo>
                    <a:pt x="1152524" y="912113"/>
                  </a:lnTo>
                  <a:lnTo>
                    <a:pt x="1119759" y="946530"/>
                  </a:lnTo>
                  <a:lnTo>
                    <a:pt x="1087373" y="981455"/>
                  </a:lnTo>
                  <a:lnTo>
                    <a:pt x="1055497" y="1016635"/>
                  </a:lnTo>
                  <a:lnTo>
                    <a:pt x="1023873" y="1052322"/>
                  </a:lnTo>
                  <a:lnTo>
                    <a:pt x="992759" y="1088263"/>
                  </a:lnTo>
                  <a:lnTo>
                    <a:pt x="962024" y="1124585"/>
                  </a:lnTo>
                  <a:lnTo>
                    <a:pt x="931672" y="1161288"/>
                  </a:lnTo>
                  <a:lnTo>
                    <a:pt x="901699" y="1198245"/>
                  </a:lnTo>
                  <a:lnTo>
                    <a:pt x="872235" y="1235710"/>
                  </a:lnTo>
                  <a:lnTo>
                    <a:pt x="843153" y="1273428"/>
                  </a:lnTo>
                  <a:lnTo>
                    <a:pt x="814578" y="1311528"/>
                  </a:lnTo>
                  <a:lnTo>
                    <a:pt x="786384" y="1349883"/>
                  </a:lnTo>
                  <a:lnTo>
                    <a:pt x="758571" y="1388617"/>
                  </a:lnTo>
                  <a:lnTo>
                    <a:pt x="731266" y="1427734"/>
                  </a:lnTo>
                  <a:lnTo>
                    <a:pt x="704341" y="1467103"/>
                  </a:lnTo>
                  <a:lnTo>
                    <a:pt x="677798" y="1506854"/>
                  </a:lnTo>
                  <a:lnTo>
                    <a:pt x="651891" y="1546860"/>
                  </a:lnTo>
                  <a:lnTo>
                    <a:pt x="626237" y="1587246"/>
                  </a:lnTo>
                  <a:lnTo>
                    <a:pt x="601218" y="1627886"/>
                  </a:lnTo>
                  <a:lnTo>
                    <a:pt x="576579" y="1668907"/>
                  </a:lnTo>
                  <a:lnTo>
                    <a:pt x="552322" y="1710182"/>
                  </a:lnTo>
                  <a:lnTo>
                    <a:pt x="528573" y="1751838"/>
                  </a:lnTo>
                  <a:lnTo>
                    <a:pt x="505332" y="1793748"/>
                  </a:lnTo>
                  <a:lnTo>
                    <a:pt x="482587" y="1835912"/>
                  </a:lnTo>
                  <a:lnTo>
                    <a:pt x="460286" y="1878457"/>
                  </a:lnTo>
                  <a:lnTo>
                    <a:pt x="438467" y="1921128"/>
                  </a:lnTo>
                  <a:lnTo>
                    <a:pt x="417131" y="1964182"/>
                  </a:lnTo>
                  <a:lnTo>
                    <a:pt x="396278" y="2007615"/>
                  </a:lnTo>
                  <a:lnTo>
                    <a:pt x="375919" y="2051177"/>
                  </a:lnTo>
                  <a:lnTo>
                    <a:pt x="356057" y="2095119"/>
                  </a:lnTo>
                  <a:lnTo>
                    <a:pt x="336689" y="2139315"/>
                  </a:lnTo>
                  <a:lnTo>
                    <a:pt x="317830" y="2183638"/>
                  </a:lnTo>
                  <a:lnTo>
                    <a:pt x="299466" y="2228341"/>
                  </a:lnTo>
                  <a:lnTo>
                    <a:pt x="281609" y="2273300"/>
                  </a:lnTo>
                  <a:lnTo>
                    <a:pt x="264274" y="2318512"/>
                  </a:lnTo>
                  <a:lnTo>
                    <a:pt x="247446" y="2363978"/>
                  </a:lnTo>
                  <a:lnTo>
                    <a:pt x="231140" y="2409698"/>
                  </a:lnTo>
                  <a:lnTo>
                    <a:pt x="215366" y="2455672"/>
                  </a:lnTo>
                  <a:lnTo>
                    <a:pt x="200113" y="2501900"/>
                  </a:lnTo>
                  <a:lnTo>
                    <a:pt x="185381" y="2548382"/>
                  </a:lnTo>
                  <a:lnTo>
                    <a:pt x="171196" y="2594991"/>
                  </a:lnTo>
                  <a:lnTo>
                    <a:pt x="157543" y="2641854"/>
                  </a:lnTo>
                  <a:lnTo>
                    <a:pt x="144424" y="2689098"/>
                  </a:lnTo>
                  <a:lnTo>
                    <a:pt x="131864" y="2736341"/>
                  </a:lnTo>
                  <a:lnTo>
                    <a:pt x="119837" y="2783966"/>
                  </a:lnTo>
                  <a:lnTo>
                    <a:pt x="108369" y="2831719"/>
                  </a:lnTo>
                  <a:lnTo>
                    <a:pt x="97459" y="2879725"/>
                  </a:lnTo>
                  <a:lnTo>
                    <a:pt x="87096" y="2927985"/>
                  </a:lnTo>
                  <a:lnTo>
                    <a:pt x="77304" y="2976372"/>
                  </a:lnTo>
                  <a:lnTo>
                    <a:pt x="68084" y="3025013"/>
                  </a:lnTo>
                  <a:lnTo>
                    <a:pt x="59423" y="3073908"/>
                  </a:lnTo>
                  <a:lnTo>
                    <a:pt x="51333" y="3122929"/>
                  </a:lnTo>
                  <a:lnTo>
                    <a:pt x="43827" y="3172079"/>
                  </a:lnTo>
                  <a:lnTo>
                    <a:pt x="36893" y="3221482"/>
                  </a:lnTo>
                  <a:lnTo>
                    <a:pt x="30556" y="3271139"/>
                  </a:lnTo>
                  <a:lnTo>
                    <a:pt x="24803" y="3320923"/>
                  </a:lnTo>
                  <a:lnTo>
                    <a:pt x="19634" y="3370834"/>
                  </a:lnTo>
                  <a:lnTo>
                    <a:pt x="15062" y="3420872"/>
                  </a:lnTo>
                  <a:lnTo>
                    <a:pt x="11087" y="3471164"/>
                  </a:lnTo>
                  <a:lnTo>
                    <a:pt x="7708" y="3521710"/>
                  </a:lnTo>
                  <a:lnTo>
                    <a:pt x="4940" y="3572255"/>
                  </a:lnTo>
                  <a:lnTo>
                    <a:pt x="2781" y="3623055"/>
                  </a:lnTo>
                  <a:lnTo>
                    <a:pt x="1244" y="3673982"/>
                  </a:lnTo>
                  <a:lnTo>
                    <a:pt x="304" y="3725164"/>
                  </a:lnTo>
                  <a:lnTo>
                    <a:pt x="0" y="3776345"/>
                  </a:lnTo>
                  <a:lnTo>
                    <a:pt x="317" y="3828161"/>
                  </a:lnTo>
                  <a:lnTo>
                    <a:pt x="1269" y="3879977"/>
                  </a:lnTo>
                  <a:lnTo>
                    <a:pt x="2857" y="3931539"/>
                  </a:lnTo>
                  <a:lnTo>
                    <a:pt x="5067" y="3982847"/>
                  </a:lnTo>
                  <a:lnTo>
                    <a:pt x="7899" y="4034154"/>
                  </a:lnTo>
                  <a:lnTo>
                    <a:pt x="11353" y="4085208"/>
                  </a:lnTo>
                  <a:lnTo>
                    <a:pt x="15430" y="4136008"/>
                  </a:lnTo>
                  <a:lnTo>
                    <a:pt x="20116" y="4186808"/>
                  </a:lnTo>
                  <a:lnTo>
                    <a:pt x="25412" y="4237355"/>
                  </a:lnTo>
                  <a:lnTo>
                    <a:pt x="31305" y="4287647"/>
                  </a:lnTo>
                  <a:lnTo>
                    <a:pt x="37807" y="4337812"/>
                  </a:lnTo>
                  <a:lnTo>
                    <a:pt x="44907" y="4387850"/>
                  </a:lnTo>
                  <a:lnTo>
                    <a:pt x="52590" y="4437633"/>
                  </a:lnTo>
                  <a:lnTo>
                    <a:pt x="60871" y="4487164"/>
                  </a:lnTo>
                  <a:lnTo>
                    <a:pt x="69748" y="4536567"/>
                  </a:lnTo>
                  <a:lnTo>
                    <a:pt x="79197" y="4585843"/>
                  </a:lnTo>
                  <a:lnTo>
                    <a:pt x="89230" y="4634738"/>
                  </a:lnTo>
                  <a:lnTo>
                    <a:pt x="99834" y="4683506"/>
                  </a:lnTo>
                  <a:lnTo>
                    <a:pt x="111010" y="4732020"/>
                  </a:lnTo>
                  <a:lnTo>
                    <a:pt x="122758" y="4780407"/>
                  </a:lnTo>
                  <a:lnTo>
                    <a:pt x="135064" y="4828540"/>
                  </a:lnTo>
                  <a:lnTo>
                    <a:pt x="147929" y="4876419"/>
                  </a:lnTo>
                  <a:lnTo>
                    <a:pt x="161353" y="4924044"/>
                  </a:lnTo>
                  <a:lnTo>
                    <a:pt x="175336" y="4971415"/>
                  </a:lnTo>
                  <a:lnTo>
                    <a:pt x="189865" y="5018658"/>
                  </a:lnTo>
                  <a:lnTo>
                    <a:pt x="204939" y="5065522"/>
                  </a:lnTo>
                  <a:lnTo>
                    <a:pt x="220560" y="5112258"/>
                  </a:lnTo>
                  <a:lnTo>
                    <a:pt x="236715" y="5158740"/>
                  </a:lnTo>
                  <a:lnTo>
                    <a:pt x="253415" y="5204841"/>
                  </a:lnTo>
                  <a:lnTo>
                    <a:pt x="270637" y="5250815"/>
                  </a:lnTo>
                  <a:lnTo>
                    <a:pt x="288378" y="5296535"/>
                  </a:lnTo>
                  <a:lnTo>
                    <a:pt x="306654" y="5341874"/>
                  </a:lnTo>
                  <a:lnTo>
                    <a:pt x="325450" y="5387086"/>
                  </a:lnTo>
                  <a:lnTo>
                    <a:pt x="344754" y="5431917"/>
                  </a:lnTo>
                  <a:lnTo>
                    <a:pt x="364578" y="5476494"/>
                  </a:lnTo>
                  <a:lnTo>
                    <a:pt x="384898" y="5520817"/>
                  </a:lnTo>
                  <a:lnTo>
                    <a:pt x="405739" y="5564886"/>
                  </a:lnTo>
                  <a:lnTo>
                    <a:pt x="427075" y="5608574"/>
                  </a:lnTo>
                  <a:lnTo>
                    <a:pt x="448906" y="5652033"/>
                  </a:lnTo>
                  <a:lnTo>
                    <a:pt x="471233" y="5695188"/>
                  </a:lnTo>
                  <a:lnTo>
                    <a:pt x="494029" y="5738050"/>
                  </a:lnTo>
                  <a:lnTo>
                    <a:pt x="517397" y="5780608"/>
                  </a:lnTo>
                  <a:lnTo>
                    <a:pt x="541147" y="5822873"/>
                  </a:lnTo>
                  <a:lnTo>
                    <a:pt x="565404" y="5864821"/>
                  </a:lnTo>
                  <a:lnTo>
                    <a:pt x="590169" y="5906452"/>
                  </a:lnTo>
                  <a:lnTo>
                    <a:pt x="615315" y="5947778"/>
                  </a:lnTo>
                  <a:lnTo>
                    <a:pt x="641096" y="5988773"/>
                  </a:lnTo>
                  <a:lnTo>
                    <a:pt x="667131" y="6029452"/>
                  </a:lnTo>
                  <a:lnTo>
                    <a:pt x="693801" y="6069799"/>
                  </a:lnTo>
                  <a:lnTo>
                    <a:pt x="720851" y="6109817"/>
                  </a:lnTo>
                  <a:lnTo>
                    <a:pt x="748410" y="6149505"/>
                  </a:lnTo>
                  <a:lnTo>
                    <a:pt x="776351" y="6188849"/>
                  </a:lnTo>
                  <a:lnTo>
                    <a:pt x="804798" y="6227864"/>
                  </a:lnTo>
                  <a:lnTo>
                    <a:pt x="833628" y="6266522"/>
                  </a:lnTo>
                  <a:lnTo>
                    <a:pt x="862837" y="6304826"/>
                  </a:lnTo>
                  <a:lnTo>
                    <a:pt x="892555" y="6342786"/>
                  </a:lnTo>
                  <a:lnTo>
                    <a:pt x="922782" y="6380391"/>
                  </a:lnTo>
                  <a:lnTo>
                    <a:pt x="953389" y="6417627"/>
                  </a:lnTo>
                  <a:lnTo>
                    <a:pt x="984377" y="6454508"/>
                  </a:lnTo>
                  <a:lnTo>
                    <a:pt x="1015746" y="6491008"/>
                  </a:lnTo>
                  <a:lnTo>
                    <a:pt x="1047622" y="6527152"/>
                  </a:lnTo>
                  <a:lnTo>
                    <a:pt x="1079880" y="6562915"/>
                  </a:lnTo>
                  <a:lnTo>
                    <a:pt x="1112520" y="6598297"/>
                  </a:lnTo>
                  <a:lnTo>
                    <a:pt x="1145667" y="6633286"/>
                  </a:lnTo>
                  <a:lnTo>
                    <a:pt x="1179067" y="6667906"/>
                  </a:lnTo>
                  <a:lnTo>
                    <a:pt x="1212977" y="6702132"/>
                  </a:lnTo>
                  <a:lnTo>
                    <a:pt x="1247140" y="6735958"/>
                  </a:lnTo>
                  <a:lnTo>
                    <a:pt x="1379982" y="6857998"/>
                  </a:lnTo>
                  <a:lnTo>
                    <a:pt x="6895083" y="6857998"/>
                  </a:lnTo>
                  <a:lnTo>
                    <a:pt x="7027799" y="6735958"/>
                  </a:lnTo>
                  <a:lnTo>
                    <a:pt x="7062088" y="6702132"/>
                  </a:lnTo>
                  <a:lnTo>
                    <a:pt x="7095998" y="6667906"/>
                  </a:lnTo>
                  <a:lnTo>
                    <a:pt x="7129399" y="6633286"/>
                  </a:lnTo>
                  <a:lnTo>
                    <a:pt x="7162545" y="6598297"/>
                  </a:lnTo>
                  <a:lnTo>
                    <a:pt x="7195184" y="6562915"/>
                  </a:lnTo>
                  <a:lnTo>
                    <a:pt x="7227442" y="6527152"/>
                  </a:lnTo>
                  <a:lnTo>
                    <a:pt x="7259319" y="6491008"/>
                  </a:lnTo>
                  <a:lnTo>
                    <a:pt x="7290688" y="6454508"/>
                  </a:lnTo>
                  <a:lnTo>
                    <a:pt x="7321677" y="6417627"/>
                  </a:lnTo>
                  <a:lnTo>
                    <a:pt x="7352283" y="6380391"/>
                  </a:lnTo>
                  <a:lnTo>
                    <a:pt x="7382383" y="6342786"/>
                  </a:lnTo>
                  <a:lnTo>
                    <a:pt x="7412228" y="6304826"/>
                  </a:lnTo>
                  <a:lnTo>
                    <a:pt x="7441437" y="6266522"/>
                  </a:lnTo>
                  <a:lnTo>
                    <a:pt x="7470266" y="6227864"/>
                  </a:lnTo>
                  <a:lnTo>
                    <a:pt x="7498714" y="6188849"/>
                  </a:lnTo>
                  <a:lnTo>
                    <a:pt x="7526655" y="6149505"/>
                  </a:lnTo>
                  <a:lnTo>
                    <a:pt x="7554213" y="6109817"/>
                  </a:lnTo>
                  <a:lnTo>
                    <a:pt x="7581264" y="6069799"/>
                  </a:lnTo>
                  <a:lnTo>
                    <a:pt x="7607808" y="6029452"/>
                  </a:lnTo>
                  <a:lnTo>
                    <a:pt x="7633969" y="5988773"/>
                  </a:lnTo>
                  <a:lnTo>
                    <a:pt x="7659751" y="5947778"/>
                  </a:lnTo>
                  <a:lnTo>
                    <a:pt x="7684896" y="5906452"/>
                  </a:lnTo>
                  <a:lnTo>
                    <a:pt x="7709661" y="5864821"/>
                  </a:lnTo>
                  <a:lnTo>
                    <a:pt x="7733918" y="5822873"/>
                  </a:lnTo>
                  <a:lnTo>
                    <a:pt x="7757667" y="5780608"/>
                  </a:lnTo>
                  <a:lnTo>
                    <a:pt x="7781035" y="5738050"/>
                  </a:lnTo>
                  <a:lnTo>
                    <a:pt x="7803768" y="5695188"/>
                  </a:lnTo>
                  <a:lnTo>
                    <a:pt x="7826120" y="5652033"/>
                  </a:lnTo>
                  <a:lnTo>
                    <a:pt x="7847964" y="5608574"/>
                  </a:lnTo>
                  <a:lnTo>
                    <a:pt x="7869301" y="5564886"/>
                  </a:lnTo>
                  <a:lnTo>
                    <a:pt x="7890129" y="5520817"/>
                  </a:lnTo>
                  <a:lnTo>
                    <a:pt x="7910449" y="5476494"/>
                  </a:lnTo>
                  <a:lnTo>
                    <a:pt x="7930260" y="5431917"/>
                  </a:lnTo>
                  <a:lnTo>
                    <a:pt x="7949564" y="5387086"/>
                  </a:lnTo>
                  <a:lnTo>
                    <a:pt x="7968360" y="5341874"/>
                  </a:lnTo>
                  <a:lnTo>
                    <a:pt x="7986649" y="5296535"/>
                  </a:lnTo>
                  <a:lnTo>
                    <a:pt x="8004429" y="5250815"/>
                  </a:lnTo>
                  <a:lnTo>
                    <a:pt x="8021701" y="5204841"/>
                  </a:lnTo>
                  <a:lnTo>
                    <a:pt x="8038337" y="5158740"/>
                  </a:lnTo>
                  <a:lnTo>
                    <a:pt x="8054466" y="5112258"/>
                  </a:lnTo>
                  <a:lnTo>
                    <a:pt x="8070087" y="5065522"/>
                  </a:lnTo>
                  <a:lnTo>
                    <a:pt x="8085201" y="5018658"/>
                  </a:lnTo>
                  <a:lnTo>
                    <a:pt x="8099679" y="4971415"/>
                  </a:lnTo>
                  <a:lnTo>
                    <a:pt x="8113649" y="4924044"/>
                  </a:lnTo>
                  <a:lnTo>
                    <a:pt x="8127110" y="4876419"/>
                  </a:lnTo>
                  <a:lnTo>
                    <a:pt x="8139937" y="4828540"/>
                  </a:lnTo>
                  <a:lnTo>
                    <a:pt x="8152257" y="4780407"/>
                  </a:lnTo>
                  <a:lnTo>
                    <a:pt x="8164067" y="4732020"/>
                  </a:lnTo>
                  <a:lnTo>
                    <a:pt x="8175243" y="4683506"/>
                  </a:lnTo>
                  <a:lnTo>
                    <a:pt x="8185784" y="4634738"/>
                  </a:lnTo>
                  <a:lnTo>
                    <a:pt x="8195817" y="4585843"/>
                  </a:lnTo>
                  <a:lnTo>
                    <a:pt x="8205342" y="4536567"/>
                  </a:lnTo>
                  <a:lnTo>
                    <a:pt x="8214233" y="4487164"/>
                  </a:lnTo>
                  <a:lnTo>
                    <a:pt x="8222487" y="4437633"/>
                  </a:lnTo>
                  <a:lnTo>
                    <a:pt x="8230108" y="4387850"/>
                  </a:lnTo>
                  <a:lnTo>
                    <a:pt x="8237219" y="4337812"/>
                  </a:lnTo>
                  <a:lnTo>
                    <a:pt x="8243696" y="4287647"/>
                  </a:lnTo>
                  <a:lnTo>
                    <a:pt x="8249665" y="4237355"/>
                  </a:lnTo>
                  <a:lnTo>
                    <a:pt x="8255000" y="4186808"/>
                  </a:lnTo>
                  <a:lnTo>
                    <a:pt x="8259571" y="4136008"/>
                  </a:lnTo>
                  <a:lnTo>
                    <a:pt x="8263762" y="4085208"/>
                  </a:lnTo>
                  <a:lnTo>
                    <a:pt x="8267191" y="4034154"/>
                  </a:lnTo>
                  <a:lnTo>
                    <a:pt x="8269985" y="3982847"/>
                  </a:lnTo>
                  <a:lnTo>
                    <a:pt x="8272144" y="3931539"/>
                  </a:lnTo>
                  <a:lnTo>
                    <a:pt x="8273795" y="3879977"/>
                  </a:lnTo>
                  <a:lnTo>
                    <a:pt x="8274684" y="3828161"/>
                  </a:lnTo>
                  <a:lnTo>
                    <a:pt x="8275065" y="3776345"/>
                  </a:lnTo>
                  <a:lnTo>
                    <a:pt x="8274811" y="3725164"/>
                  </a:lnTo>
                  <a:lnTo>
                    <a:pt x="8273795" y="3673982"/>
                  </a:lnTo>
                  <a:lnTo>
                    <a:pt x="8272271" y="3623055"/>
                  </a:lnTo>
                  <a:lnTo>
                    <a:pt x="8270112" y="3572255"/>
                  </a:lnTo>
                  <a:lnTo>
                    <a:pt x="8267318" y="3521710"/>
                  </a:lnTo>
                  <a:lnTo>
                    <a:pt x="8264016" y="3471164"/>
                  </a:lnTo>
                  <a:lnTo>
                    <a:pt x="8259953" y="3420872"/>
                  </a:lnTo>
                  <a:lnTo>
                    <a:pt x="8255381" y="3370834"/>
                  </a:lnTo>
                  <a:lnTo>
                    <a:pt x="8250301" y="3320923"/>
                  </a:lnTo>
                  <a:lnTo>
                    <a:pt x="8244458" y="3271139"/>
                  </a:lnTo>
                  <a:lnTo>
                    <a:pt x="8238108" y="3221482"/>
                  </a:lnTo>
                  <a:lnTo>
                    <a:pt x="8231251" y="3172079"/>
                  </a:lnTo>
                  <a:lnTo>
                    <a:pt x="8223758" y="3122929"/>
                  </a:lnTo>
                  <a:lnTo>
                    <a:pt x="8215630" y="3073908"/>
                  </a:lnTo>
                  <a:lnTo>
                    <a:pt x="8206993" y="3025013"/>
                  </a:lnTo>
                  <a:lnTo>
                    <a:pt x="8197723" y="2976372"/>
                  </a:lnTo>
                  <a:lnTo>
                    <a:pt x="8187943" y="2927985"/>
                  </a:lnTo>
                  <a:lnTo>
                    <a:pt x="8177657" y="2879725"/>
                  </a:lnTo>
                  <a:lnTo>
                    <a:pt x="8166734" y="2831719"/>
                  </a:lnTo>
                  <a:lnTo>
                    <a:pt x="8155178" y="2783966"/>
                  </a:lnTo>
                  <a:lnTo>
                    <a:pt x="8143239" y="2736341"/>
                  </a:lnTo>
                  <a:lnTo>
                    <a:pt x="8130666" y="2689098"/>
                  </a:lnTo>
                  <a:lnTo>
                    <a:pt x="8117585" y="2641854"/>
                  </a:lnTo>
                  <a:lnTo>
                    <a:pt x="8103869" y="2594991"/>
                  </a:lnTo>
                  <a:lnTo>
                    <a:pt x="8089645" y="2548382"/>
                  </a:lnTo>
                  <a:lnTo>
                    <a:pt x="8074913" y="2501900"/>
                  </a:lnTo>
                  <a:lnTo>
                    <a:pt x="8059674" y="2455672"/>
                  </a:lnTo>
                  <a:lnTo>
                    <a:pt x="8043926" y="2409698"/>
                  </a:lnTo>
                  <a:lnTo>
                    <a:pt x="8027669" y="2363978"/>
                  </a:lnTo>
                  <a:lnTo>
                    <a:pt x="8010779" y="2318512"/>
                  </a:lnTo>
                  <a:lnTo>
                    <a:pt x="7993507" y="2273300"/>
                  </a:lnTo>
                  <a:lnTo>
                    <a:pt x="7975600" y="2228341"/>
                  </a:lnTo>
                  <a:lnTo>
                    <a:pt x="7957184" y="2183638"/>
                  </a:lnTo>
                  <a:lnTo>
                    <a:pt x="7938388" y="2139315"/>
                  </a:lnTo>
                  <a:lnTo>
                    <a:pt x="7918958" y="2095119"/>
                  </a:lnTo>
                  <a:lnTo>
                    <a:pt x="7899145" y="2051177"/>
                  </a:lnTo>
                  <a:lnTo>
                    <a:pt x="7878826" y="2007615"/>
                  </a:lnTo>
                  <a:lnTo>
                    <a:pt x="7857998" y="1964182"/>
                  </a:lnTo>
                  <a:lnTo>
                    <a:pt x="7836534" y="1921128"/>
                  </a:lnTo>
                  <a:lnTo>
                    <a:pt x="7814817" y="1878457"/>
                  </a:lnTo>
                  <a:lnTo>
                    <a:pt x="7792465" y="1835912"/>
                  </a:lnTo>
                  <a:lnTo>
                    <a:pt x="7769733" y="1793748"/>
                  </a:lnTo>
                  <a:lnTo>
                    <a:pt x="7746491" y="1751838"/>
                  </a:lnTo>
                  <a:lnTo>
                    <a:pt x="7722742" y="1710182"/>
                  </a:lnTo>
                  <a:lnTo>
                    <a:pt x="7698485" y="1668907"/>
                  </a:lnTo>
                  <a:lnTo>
                    <a:pt x="7673848" y="1627886"/>
                  </a:lnTo>
                  <a:lnTo>
                    <a:pt x="7648829" y="1587246"/>
                  </a:lnTo>
                  <a:lnTo>
                    <a:pt x="7623175" y="1546860"/>
                  </a:lnTo>
                  <a:lnTo>
                    <a:pt x="7597266" y="1506854"/>
                  </a:lnTo>
                  <a:lnTo>
                    <a:pt x="7570724" y="1467103"/>
                  </a:lnTo>
                  <a:lnTo>
                    <a:pt x="7543800" y="1427734"/>
                  </a:lnTo>
                  <a:lnTo>
                    <a:pt x="7516494" y="1388617"/>
                  </a:lnTo>
                  <a:lnTo>
                    <a:pt x="7488682" y="1349883"/>
                  </a:lnTo>
                  <a:lnTo>
                    <a:pt x="7460487" y="1311528"/>
                  </a:lnTo>
                  <a:lnTo>
                    <a:pt x="7431912" y="1273428"/>
                  </a:lnTo>
                  <a:lnTo>
                    <a:pt x="7402830" y="1235710"/>
                  </a:lnTo>
                  <a:lnTo>
                    <a:pt x="7373238" y="1198245"/>
                  </a:lnTo>
                  <a:lnTo>
                    <a:pt x="7343393" y="1161288"/>
                  </a:lnTo>
                  <a:lnTo>
                    <a:pt x="7313040" y="1124585"/>
                  </a:lnTo>
                  <a:lnTo>
                    <a:pt x="7282307" y="1088263"/>
                  </a:lnTo>
                  <a:lnTo>
                    <a:pt x="7251191" y="1052322"/>
                  </a:lnTo>
                  <a:lnTo>
                    <a:pt x="7219568" y="1016635"/>
                  </a:lnTo>
                  <a:lnTo>
                    <a:pt x="7187691" y="981455"/>
                  </a:lnTo>
                  <a:lnTo>
                    <a:pt x="7155307" y="946530"/>
                  </a:lnTo>
                  <a:lnTo>
                    <a:pt x="7122540" y="912113"/>
                  </a:lnTo>
                  <a:lnTo>
                    <a:pt x="7089393" y="877951"/>
                  </a:lnTo>
                  <a:lnTo>
                    <a:pt x="7055865" y="844296"/>
                  </a:lnTo>
                  <a:lnTo>
                    <a:pt x="7021957" y="810895"/>
                  </a:lnTo>
                  <a:lnTo>
                    <a:pt x="6987666" y="777875"/>
                  </a:lnTo>
                  <a:lnTo>
                    <a:pt x="6952995" y="745363"/>
                  </a:lnTo>
                  <a:lnTo>
                    <a:pt x="6917943" y="713232"/>
                  </a:lnTo>
                  <a:lnTo>
                    <a:pt x="6882510" y="681482"/>
                  </a:lnTo>
                  <a:lnTo>
                    <a:pt x="6846824" y="650113"/>
                  </a:lnTo>
                  <a:lnTo>
                    <a:pt x="6810629" y="619125"/>
                  </a:lnTo>
                  <a:lnTo>
                    <a:pt x="6774180" y="588517"/>
                  </a:lnTo>
                  <a:lnTo>
                    <a:pt x="6737350" y="558419"/>
                  </a:lnTo>
                  <a:lnTo>
                    <a:pt x="6700138" y="528701"/>
                  </a:lnTo>
                  <a:lnTo>
                    <a:pt x="6662546" y="499363"/>
                  </a:lnTo>
                  <a:lnTo>
                    <a:pt x="6624701" y="470535"/>
                  </a:lnTo>
                  <a:lnTo>
                    <a:pt x="6586474" y="442087"/>
                  </a:lnTo>
                  <a:lnTo>
                    <a:pt x="6547865" y="414020"/>
                  </a:lnTo>
                  <a:lnTo>
                    <a:pt x="6509004" y="386461"/>
                  </a:lnTo>
                  <a:lnTo>
                    <a:pt x="6469761" y="359283"/>
                  </a:lnTo>
                  <a:lnTo>
                    <a:pt x="6430137" y="332613"/>
                  </a:lnTo>
                  <a:lnTo>
                    <a:pt x="6390259" y="306324"/>
                  </a:lnTo>
                  <a:lnTo>
                    <a:pt x="6350127" y="280543"/>
                  </a:lnTo>
                  <a:lnTo>
                    <a:pt x="6309614" y="255270"/>
                  </a:lnTo>
                  <a:lnTo>
                    <a:pt x="6268720" y="230250"/>
                  </a:lnTo>
                  <a:lnTo>
                    <a:pt x="6227571" y="205867"/>
                  </a:lnTo>
                  <a:lnTo>
                    <a:pt x="6186170" y="181864"/>
                  </a:lnTo>
                  <a:lnTo>
                    <a:pt x="6144387" y="158369"/>
                  </a:lnTo>
                  <a:lnTo>
                    <a:pt x="6102350" y="135381"/>
                  </a:lnTo>
                  <a:lnTo>
                    <a:pt x="6060059" y="112775"/>
                  </a:lnTo>
                  <a:lnTo>
                    <a:pt x="6017387" y="90677"/>
                  </a:lnTo>
                  <a:lnTo>
                    <a:pt x="5974461" y="69088"/>
                  </a:lnTo>
                  <a:lnTo>
                    <a:pt x="5931281" y="48005"/>
                  </a:lnTo>
                  <a:lnTo>
                    <a:pt x="5825236" y="0"/>
                  </a:lnTo>
                  <a:close/>
                </a:path>
              </a:pathLst>
            </a:custGeom>
            <a:solidFill>
              <a:srgbClr val="39EDCC">
                <a:alpha val="7097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5">
              <a:extLst>
                <a:ext uri="{FF2B5EF4-FFF2-40B4-BE49-F238E27FC236}">
                  <a16:creationId xmlns:a16="http://schemas.microsoft.com/office/drawing/2014/main" id="{E7E28163-4DBD-FD18-3C24-DF3E2CE54E4C}"/>
                </a:ext>
              </a:extLst>
            </p:cNvPr>
            <p:cNvSpPr/>
            <p:nvPr/>
          </p:nvSpPr>
          <p:spPr>
            <a:xfrm>
              <a:off x="10408920" y="112712"/>
              <a:ext cx="770890" cy="2075814"/>
            </a:xfrm>
            <a:custGeom>
              <a:avLst/>
              <a:gdLst/>
              <a:ahLst/>
              <a:cxnLst/>
              <a:rect l="l" t="t" r="r" b="b"/>
              <a:pathLst>
                <a:path w="770890" h="2075814">
                  <a:moveTo>
                    <a:pt x="190411" y="1036967"/>
                  </a:moveTo>
                  <a:lnTo>
                    <a:pt x="0" y="1036967"/>
                  </a:lnTo>
                  <a:lnTo>
                    <a:pt x="0" y="2075370"/>
                  </a:lnTo>
                  <a:lnTo>
                    <a:pt x="190411" y="2075370"/>
                  </a:lnTo>
                  <a:lnTo>
                    <a:pt x="190411" y="1036967"/>
                  </a:lnTo>
                  <a:close/>
                </a:path>
                <a:path w="770890" h="2075814">
                  <a:moveTo>
                    <a:pt x="770801" y="0"/>
                  </a:moveTo>
                  <a:lnTo>
                    <a:pt x="580390" y="0"/>
                  </a:lnTo>
                  <a:lnTo>
                    <a:pt x="580390" y="1036891"/>
                  </a:lnTo>
                  <a:lnTo>
                    <a:pt x="770801" y="1036891"/>
                  </a:lnTo>
                  <a:lnTo>
                    <a:pt x="770801" y="0"/>
                  </a:lnTo>
                  <a:close/>
                </a:path>
              </a:pathLst>
            </a:custGeom>
            <a:solidFill>
              <a:srgbClr val="39EDCC">
                <a:alpha val="83921"/>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6">
            <a:extLst>
              <a:ext uri="{FF2B5EF4-FFF2-40B4-BE49-F238E27FC236}">
                <a16:creationId xmlns:a16="http://schemas.microsoft.com/office/drawing/2014/main" id="{85F8F54F-2AEB-D68E-8E34-B36FB7B5A7AC}"/>
              </a:ext>
            </a:extLst>
          </p:cNvPr>
          <p:cNvSpPr txBox="1"/>
          <p:nvPr/>
        </p:nvSpPr>
        <p:spPr>
          <a:xfrm>
            <a:off x="1070446" y="3306001"/>
            <a:ext cx="6498130" cy="1679947"/>
          </a:xfrm>
          <a:prstGeom prst="rect">
            <a:avLst/>
          </a:prstGeom>
        </p:spPr>
        <p:txBody>
          <a:bodyPr vert="horz" wrap="square" lIns="0" tIns="1117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880"/>
              </a:spcBef>
              <a:tabLst>
                <a:tab pos="2755900" algn="l"/>
              </a:tabLst>
            </a:pPr>
            <a:r>
              <a:rPr sz="4800" dirty="0">
                <a:solidFill>
                  <a:srgbClr val="FF0000"/>
                </a:solidFill>
                <a:latin typeface="Arial Black"/>
                <a:cs typeface="Arial Black"/>
              </a:rPr>
              <a:t>T</a:t>
            </a:r>
            <a:r>
              <a:rPr sz="4800" spc="-615" dirty="0">
                <a:solidFill>
                  <a:srgbClr val="FF0000"/>
                </a:solidFill>
                <a:latin typeface="Arial Black"/>
                <a:cs typeface="Arial Black"/>
              </a:rPr>
              <a:t> </a:t>
            </a:r>
            <a:r>
              <a:rPr sz="4800" dirty="0">
                <a:solidFill>
                  <a:srgbClr val="FF0000"/>
                </a:solidFill>
                <a:latin typeface="Arial Black"/>
                <a:cs typeface="Arial Black"/>
              </a:rPr>
              <a:t>H</a:t>
            </a:r>
            <a:r>
              <a:rPr sz="4800" spc="-600" dirty="0">
                <a:solidFill>
                  <a:srgbClr val="FF0000"/>
                </a:solidFill>
                <a:latin typeface="Arial Black"/>
                <a:cs typeface="Arial Black"/>
              </a:rPr>
              <a:t> </a:t>
            </a:r>
            <a:r>
              <a:rPr sz="4800" dirty="0">
                <a:solidFill>
                  <a:srgbClr val="FF0000"/>
                </a:solidFill>
                <a:latin typeface="Arial Black"/>
                <a:cs typeface="Arial Black"/>
              </a:rPr>
              <a:t>A</a:t>
            </a:r>
            <a:r>
              <a:rPr sz="4800" spc="-620" dirty="0">
                <a:solidFill>
                  <a:srgbClr val="FF0000"/>
                </a:solidFill>
                <a:latin typeface="Arial Black"/>
                <a:cs typeface="Arial Black"/>
              </a:rPr>
              <a:t> </a:t>
            </a:r>
            <a:r>
              <a:rPr sz="4800" dirty="0">
                <a:solidFill>
                  <a:srgbClr val="FF0000"/>
                </a:solidFill>
                <a:latin typeface="Arial Black"/>
                <a:cs typeface="Arial Black"/>
              </a:rPr>
              <a:t>N</a:t>
            </a:r>
            <a:r>
              <a:rPr sz="4800" spc="-605" dirty="0">
                <a:solidFill>
                  <a:srgbClr val="FF0000"/>
                </a:solidFill>
                <a:latin typeface="Arial Black"/>
                <a:cs typeface="Arial Black"/>
              </a:rPr>
              <a:t> </a:t>
            </a:r>
            <a:r>
              <a:rPr sz="4800" dirty="0">
                <a:solidFill>
                  <a:srgbClr val="FF0000"/>
                </a:solidFill>
                <a:latin typeface="Arial Black"/>
                <a:cs typeface="Arial Black"/>
              </a:rPr>
              <a:t>K	</a:t>
            </a:r>
            <a:r>
              <a:rPr sz="4800" spc="385" dirty="0">
                <a:solidFill>
                  <a:srgbClr val="363939"/>
                </a:solidFill>
                <a:latin typeface="Arial Black"/>
                <a:cs typeface="Arial Black"/>
              </a:rPr>
              <a:t>Y</a:t>
            </a:r>
            <a:r>
              <a:rPr sz="4800" dirty="0">
                <a:solidFill>
                  <a:srgbClr val="363939"/>
                </a:solidFill>
                <a:latin typeface="Arial Black"/>
                <a:cs typeface="Arial Black"/>
              </a:rPr>
              <a:t>O</a:t>
            </a:r>
            <a:r>
              <a:rPr sz="4800" spc="-625" dirty="0">
                <a:solidFill>
                  <a:srgbClr val="363939"/>
                </a:solidFill>
                <a:latin typeface="Arial Black"/>
                <a:cs typeface="Arial Black"/>
              </a:rPr>
              <a:t> </a:t>
            </a:r>
            <a:r>
              <a:rPr sz="4800" dirty="0">
                <a:solidFill>
                  <a:srgbClr val="363939"/>
                </a:solidFill>
                <a:latin typeface="Arial Black"/>
                <a:cs typeface="Arial Black"/>
              </a:rPr>
              <a:t>U</a:t>
            </a:r>
            <a:endParaRPr sz="4800" dirty="0">
              <a:latin typeface="Arial Black"/>
              <a:cs typeface="Arial Black"/>
            </a:endParaRPr>
          </a:p>
          <a:p>
            <a:pPr marL="914400" algn="ctr">
              <a:lnSpc>
                <a:spcPct val="100000"/>
              </a:lnSpc>
              <a:spcBef>
                <a:spcPts val="650"/>
              </a:spcBef>
            </a:pPr>
            <a:r>
              <a:rPr sz="4800" i="1" spc="315" dirty="0">
                <a:solidFill>
                  <a:srgbClr val="FF0000"/>
                </a:solidFill>
                <a:latin typeface="Arial"/>
                <a:cs typeface="Arial"/>
              </a:rPr>
              <a:t>How</a:t>
            </a:r>
            <a:r>
              <a:rPr sz="4800" i="1" spc="75" dirty="0">
                <a:solidFill>
                  <a:srgbClr val="FF0000"/>
                </a:solidFill>
                <a:latin typeface="Arial"/>
                <a:cs typeface="Arial"/>
              </a:rPr>
              <a:t> </a:t>
            </a:r>
            <a:r>
              <a:rPr sz="4800" i="1" spc="330" dirty="0">
                <a:solidFill>
                  <a:srgbClr val="FF0000"/>
                </a:solidFill>
                <a:latin typeface="Arial"/>
                <a:cs typeface="Arial"/>
              </a:rPr>
              <a:t>to</a:t>
            </a:r>
            <a:r>
              <a:rPr sz="4800" i="1" spc="75" dirty="0">
                <a:solidFill>
                  <a:srgbClr val="FF0000"/>
                </a:solidFill>
                <a:latin typeface="Arial"/>
                <a:cs typeface="Arial"/>
              </a:rPr>
              <a:t> </a:t>
            </a:r>
            <a:r>
              <a:rPr sz="4800" i="1" spc="290" dirty="0">
                <a:solidFill>
                  <a:srgbClr val="363939"/>
                </a:solidFill>
                <a:latin typeface="Arial"/>
                <a:cs typeface="Arial"/>
              </a:rPr>
              <a:t>rich</a:t>
            </a:r>
            <a:r>
              <a:rPr sz="4800" i="1" spc="70" dirty="0">
                <a:solidFill>
                  <a:srgbClr val="363939"/>
                </a:solidFill>
                <a:latin typeface="Arial"/>
                <a:cs typeface="Arial"/>
              </a:rPr>
              <a:t> </a:t>
            </a:r>
            <a:r>
              <a:rPr sz="4800" i="1" spc="290" dirty="0">
                <a:solidFill>
                  <a:srgbClr val="363939"/>
                </a:solidFill>
                <a:latin typeface="Arial"/>
                <a:cs typeface="Arial"/>
              </a:rPr>
              <a:t>me</a:t>
            </a:r>
            <a:r>
              <a:rPr sz="4800" i="1" spc="70" dirty="0">
                <a:solidFill>
                  <a:srgbClr val="363939"/>
                </a:solidFill>
                <a:latin typeface="Arial"/>
                <a:cs typeface="Arial"/>
              </a:rPr>
              <a:t> </a:t>
            </a:r>
            <a:r>
              <a:rPr sz="4800" i="1" spc="75" dirty="0">
                <a:solidFill>
                  <a:srgbClr val="363939"/>
                </a:solidFill>
                <a:latin typeface="Arial"/>
                <a:cs typeface="Arial"/>
              </a:rPr>
              <a:t>?</a:t>
            </a:r>
            <a:endParaRPr sz="4800" dirty="0">
              <a:latin typeface="Arial"/>
              <a:cs typeface="Arial"/>
            </a:endParaRPr>
          </a:p>
        </p:txBody>
      </p:sp>
      <p:sp>
        <p:nvSpPr>
          <p:cNvPr id="9" name="object 7">
            <a:extLst>
              <a:ext uri="{FF2B5EF4-FFF2-40B4-BE49-F238E27FC236}">
                <a16:creationId xmlns:a16="http://schemas.microsoft.com/office/drawing/2014/main" id="{B592BA17-2969-239E-CDE1-151F6EF0B5E1}"/>
              </a:ext>
            </a:extLst>
          </p:cNvPr>
          <p:cNvSpPr txBox="1"/>
          <p:nvPr/>
        </p:nvSpPr>
        <p:spPr>
          <a:xfrm>
            <a:off x="2320973" y="5054735"/>
            <a:ext cx="5523616" cy="681597"/>
          </a:xfrm>
          <a:prstGeom prst="rect">
            <a:avLst/>
          </a:prstGeom>
        </p:spPr>
        <p:txBody>
          <a:bodyPr vert="horz" wrap="square" lIns="0" tIns="40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315"/>
              </a:spcBef>
            </a:pPr>
            <a:r>
              <a:rPr sz="2000" spc="-10" dirty="0">
                <a:solidFill>
                  <a:srgbClr val="FF0000"/>
                </a:solidFill>
                <a:latin typeface="Arial Black"/>
                <a:cs typeface="Arial Black"/>
              </a:rPr>
              <a:t>Mail</a:t>
            </a:r>
            <a:r>
              <a:rPr sz="2000" spc="25" dirty="0">
                <a:solidFill>
                  <a:srgbClr val="FF0000"/>
                </a:solidFill>
                <a:latin typeface="Arial Black"/>
                <a:cs typeface="Arial Black"/>
              </a:rPr>
              <a:t> </a:t>
            </a:r>
            <a:r>
              <a:rPr sz="2000" u="heavy" spc="-10" dirty="0">
                <a:solidFill>
                  <a:srgbClr val="0000FF"/>
                </a:solidFill>
                <a:uFill>
                  <a:solidFill>
                    <a:srgbClr val="0000FF"/>
                  </a:solidFill>
                </a:uFill>
                <a:latin typeface="Arial Black"/>
                <a:cs typeface="Arial Black"/>
                <a:hlinkClick r:id="rId3"/>
              </a:rPr>
              <a:t>modimeet1074@gmail.com</a:t>
            </a:r>
            <a:endParaRPr sz="2000" dirty="0">
              <a:latin typeface="Arial Black"/>
              <a:cs typeface="Arial Black"/>
            </a:endParaRPr>
          </a:p>
          <a:p>
            <a:pPr marL="647065">
              <a:lnSpc>
                <a:spcPct val="100000"/>
              </a:lnSpc>
              <a:spcBef>
                <a:spcPts val="215"/>
              </a:spcBef>
            </a:pPr>
            <a:r>
              <a:rPr sz="2000" u="heavy" spc="-5" dirty="0">
                <a:solidFill>
                  <a:srgbClr val="0000FF"/>
                </a:solidFill>
                <a:uFill>
                  <a:solidFill>
                    <a:srgbClr val="0000FF"/>
                  </a:solidFill>
                </a:uFill>
                <a:latin typeface="Arial Black"/>
                <a:cs typeface="Arial Black"/>
                <a:hlinkClick r:id="rId4"/>
              </a:rPr>
              <a:t>www.linkedin.com/in/meetmodi369</a:t>
            </a:r>
            <a:endParaRPr sz="2000" dirty="0">
              <a:latin typeface="Arial Black"/>
              <a:cs typeface="Arial Black"/>
            </a:endParaRPr>
          </a:p>
        </p:txBody>
      </p:sp>
      <p:pic>
        <p:nvPicPr>
          <p:cNvPr id="10" name="object 9">
            <a:extLst>
              <a:ext uri="{FF2B5EF4-FFF2-40B4-BE49-F238E27FC236}">
                <a16:creationId xmlns:a16="http://schemas.microsoft.com/office/drawing/2014/main" id="{D9D6534E-C74B-29C5-034B-A8B1F656076E}"/>
              </a:ext>
            </a:extLst>
          </p:cNvPr>
          <p:cNvPicPr/>
          <p:nvPr/>
        </p:nvPicPr>
        <p:blipFill>
          <a:blip r:embed="rId5" cstate="print"/>
          <a:stretch>
            <a:fillRect/>
          </a:stretch>
        </p:blipFill>
        <p:spPr>
          <a:xfrm>
            <a:off x="2338068" y="5451564"/>
            <a:ext cx="434584" cy="434259"/>
          </a:xfrm>
          <a:prstGeom prst="rect">
            <a:avLst/>
          </a:prstGeom>
        </p:spPr>
      </p:pic>
    </p:spTree>
    <p:extLst>
      <p:ext uri="{BB962C8B-B14F-4D97-AF65-F5344CB8AC3E}">
        <p14:creationId xmlns:p14="http://schemas.microsoft.com/office/powerpoint/2010/main" val="393286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15A48F3-DB8B-42CC-B1F8-351A31669D82}"/>
              </a:ext>
            </a:extLst>
          </p:cNvPr>
          <p:cNvSpPr/>
          <p:nvPr/>
        </p:nvSpPr>
        <p:spPr>
          <a:xfrm>
            <a:off x="2717373" y="130877"/>
            <a:ext cx="4762391" cy="74231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task</a:t>
            </a:r>
            <a:endParaRPr lang="en-US" sz="3200" dirty="0">
              <a:latin typeface="Algerian" panose="04020705040A02060702" pitchFamily="82" charset="0"/>
            </a:endParaRPr>
          </a:p>
        </p:txBody>
      </p:sp>
      <p:sp>
        <p:nvSpPr>
          <p:cNvPr id="3" name="Google Shape;1267;p39">
            <a:extLst>
              <a:ext uri="{FF2B5EF4-FFF2-40B4-BE49-F238E27FC236}">
                <a16:creationId xmlns:a16="http://schemas.microsoft.com/office/drawing/2014/main" id="{10D49D68-7FAF-45B9-87F4-6B72A560A475}"/>
              </a:ext>
            </a:extLst>
          </p:cNvPr>
          <p:cNvSpPr txBox="1">
            <a:spLocks/>
          </p:cNvSpPr>
          <p:nvPr/>
        </p:nvSpPr>
        <p:spPr>
          <a:xfrm>
            <a:off x="599317" y="1011421"/>
            <a:ext cx="10143066" cy="12530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7" indent="-285757" algn="just">
              <a:buFont typeface="Arial" panose="020B0604020202020204" pitchFamily="34" charset="0"/>
              <a:buChar char="•"/>
            </a:pPr>
            <a:r>
              <a:rPr lang="en-US" sz="2200" dirty="0">
                <a:latin typeface="Lucida Sans Unicode" panose="020B0602030504020204" pitchFamily="34" charset="0"/>
                <a:cs typeface="Lucida Sans Unicode" panose="020B0602030504020204" pitchFamily="34" charset="0"/>
              </a:rPr>
              <a:t>The task to extract meaningful insights that can guide actionable strategies and decisions for the Marketing team and present it to the Chief Marketing Officer </a:t>
            </a:r>
          </a:p>
        </p:txBody>
      </p:sp>
      <p:pic>
        <p:nvPicPr>
          <p:cNvPr id="10" name="Picture 9">
            <a:extLst>
              <a:ext uri="{FF2B5EF4-FFF2-40B4-BE49-F238E27FC236}">
                <a16:creationId xmlns:a16="http://schemas.microsoft.com/office/drawing/2014/main" id="{00C609EA-94FA-48AB-959B-67FCC02F1105}"/>
              </a:ext>
            </a:extLst>
          </p:cNvPr>
          <p:cNvPicPr>
            <a:picLocks noChangeAspect="1"/>
          </p:cNvPicPr>
          <p:nvPr/>
        </p:nvPicPr>
        <p:blipFill>
          <a:blip r:embed="rId2"/>
          <a:stretch>
            <a:fillRect/>
          </a:stretch>
        </p:blipFill>
        <p:spPr>
          <a:xfrm>
            <a:off x="417743" y="2264488"/>
            <a:ext cx="4296375" cy="5885036"/>
          </a:xfrm>
          <a:prstGeom prst="rect">
            <a:avLst/>
          </a:prstGeom>
        </p:spPr>
      </p:pic>
      <p:pic>
        <p:nvPicPr>
          <p:cNvPr id="12" name="Picture 11">
            <a:extLst>
              <a:ext uri="{FF2B5EF4-FFF2-40B4-BE49-F238E27FC236}">
                <a16:creationId xmlns:a16="http://schemas.microsoft.com/office/drawing/2014/main" id="{96A26EC3-06DE-4E32-B77D-3464708E8FD7}"/>
              </a:ext>
            </a:extLst>
          </p:cNvPr>
          <p:cNvPicPr>
            <a:picLocks noChangeAspect="1"/>
          </p:cNvPicPr>
          <p:nvPr/>
        </p:nvPicPr>
        <p:blipFill>
          <a:blip r:embed="rId3"/>
          <a:stretch>
            <a:fillRect/>
          </a:stretch>
        </p:blipFill>
        <p:spPr>
          <a:xfrm>
            <a:off x="4895693" y="2089608"/>
            <a:ext cx="5665115" cy="2050592"/>
          </a:xfrm>
          <a:prstGeom prst="rect">
            <a:avLst/>
          </a:prstGeom>
        </p:spPr>
      </p:pic>
      <p:pic>
        <p:nvPicPr>
          <p:cNvPr id="16" name="Picture 15">
            <a:extLst>
              <a:ext uri="{FF2B5EF4-FFF2-40B4-BE49-F238E27FC236}">
                <a16:creationId xmlns:a16="http://schemas.microsoft.com/office/drawing/2014/main" id="{5DBC51F3-6337-4786-A737-ED38A245B999}"/>
              </a:ext>
            </a:extLst>
          </p:cNvPr>
          <p:cNvPicPr>
            <a:picLocks noChangeAspect="1"/>
          </p:cNvPicPr>
          <p:nvPr/>
        </p:nvPicPr>
        <p:blipFill>
          <a:blip r:embed="rId4"/>
          <a:stretch>
            <a:fillRect/>
          </a:stretch>
        </p:blipFill>
        <p:spPr>
          <a:xfrm>
            <a:off x="4950691" y="4267201"/>
            <a:ext cx="6055976" cy="3882323"/>
          </a:xfrm>
          <a:prstGeom prst="rect">
            <a:avLst/>
          </a:prstGeom>
        </p:spPr>
      </p:pic>
    </p:spTree>
    <p:extLst>
      <p:ext uri="{BB962C8B-B14F-4D97-AF65-F5344CB8AC3E}">
        <p14:creationId xmlns:p14="http://schemas.microsoft.com/office/powerpoint/2010/main" val="52213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67;p39">
            <a:extLst>
              <a:ext uri="{FF2B5EF4-FFF2-40B4-BE49-F238E27FC236}">
                <a16:creationId xmlns:a16="http://schemas.microsoft.com/office/drawing/2014/main" id="{58EF55CC-9352-4C53-A539-E9BFF06D48F3}"/>
              </a:ext>
            </a:extLst>
          </p:cNvPr>
          <p:cNvSpPr txBox="1">
            <a:spLocks/>
          </p:cNvSpPr>
          <p:nvPr/>
        </p:nvSpPr>
        <p:spPr>
          <a:xfrm>
            <a:off x="1753666" y="1613898"/>
            <a:ext cx="7999934" cy="71745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Font typeface="Arial" panose="020B0604020202020204" pitchFamily="34" charset="0"/>
              <a:buChar char="•"/>
              <a:defRPr sz="1800">
                <a:solidFill>
                  <a:srgbClr val="FF0000"/>
                </a:solidFill>
                <a:latin typeface="Lucida Sans Unicode" panose="020B0602030504020204" pitchFamily="34" charset="0"/>
                <a:cs typeface="Lucida Sans Unicode" panose="020B0602030504020204"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chemeClr val="tx1"/>
                </a:solidFill>
              </a:rPr>
              <a:t>Increase Awareness: Enhance advertising, social media, and PR efforts to boost Codex energy drink's </a:t>
            </a:r>
            <a:r>
              <a:rPr lang="en-US" sz="2200" b="1" dirty="0"/>
              <a:t>visibility </a:t>
            </a:r>
            <a:r>
              <a:rPr lang="en-US" sz="2200" dirty="0">
                <a:solidFill>
                  <a:schemeClr val="tx1"/>
                </a:solidFill>
              </a:rPr>
              <a:t>among the target audience. </a:t>
            </a:r>
          </a:p>
          <a:p>
            <a:endParaRPr lang="en-US" sz="2200" dirty="0">
              <a:solidFill>
                <a:schemeClr val="tx1"/>
              </a:solidFill>
            </a:endParaRPr>
          </a:p>
          <a:p>
            <a:r>
              <a:rPr lang="en-US" sz="2200" dirty="0">
                <a:solidFill>
                  <a:schemeClr val="tx1"/>
                </a:solidFill>
              </a:rPr>
              <a:t>Expand Distribution: Forge partnerships with retailers and distributors for wider </a:t>
            </a:r>
            <a:r>
              <a:rPr lang="en-US" sz="2200" b="1" dirty="0"/>
              <a:t>availability</a:t>
            </a:r>
            <a:r>
              <a:rPr lang="en-US" sz="2200" dirty="0">
                <a:solidFill>
                  <a:schemeClr val="tx1"/>
                </a:solidFill>
              </a:rPr>
              <a:t> of Codex energy drink. </a:t>
            </a:r>
          </a:p>
          <a:p>
            <a:pPr marL="0" indent="0">
              <a:buNone/>
            </a:pPr>
            <a:endParaRPr lang="en-US" sz="2200" dirty="0">
              <a:solidFill>
                <a:schemeClr val="tx1"/>
              </a:solidFill>
            </a:endParaRPr>
          </a:p>
          <a:p>
            <a:r>
              <a:rPr lang="en-US" sz="2200" dirty="0">
                <a:solidFill>
                  <a:schemeClr val="tx1"/>
                </a:solidFill>
              </a:rPr>
              <a:t>Promotional Campaigns: Offer </a:t>
            </a:r>
            <a:r>
              <a:rPr lang="en-US" sz="2200" b="1" dirty="0"/>
              <a:t>attractive discounts </a:t>
            </a:r>
            <a:r>
              <a:rPr lang="en-US" sz="2200" dirty="0">
                <a:solidFill>
                  <a:schemeClr val="tx1"/>
                </a:solidFill>
              </a:rPr>
              <a:t>and promotions to entice consumers to try Codex. </a:t>
            </a:r>
          </a:p>
          <a:p>
            <a:pPr marL="0" indent="0">
              <a:buNone/>
            </a:pPr>
            <a:endParaRPr lang="en-US" sz="2200" dirty="0">
              <a:solidFill>
                <a:schemeClr val="tx1"/>
              </a:solidFill>
            </a:endParaRPr>
          </a:p>
          <a:p>
            <a:r>
              <a:rPr lang="en-US" sz="2200" dirty="0">
                <a:solidFill>
                  <a:schemeClr val="tx1"/>
                </a:solidFill>
              </a:rPr>
              <a:t>Product Innovation: Introduce </a:t>
            </a:r>
            <a:r>
              <a:rPr lang="en-US" sz="2200" b="1" dirty="0"/>
              <a:t>new flavors </a:t>
            </a:r>
            <a:r>
              <a:rPr lang="en-US" sz="2200" dirty="0">
                <a:solidFill>
                  <a:schemeClr val="tx1"/>
                </a:solidFill>
              </a:rPr>
              <a:t>and </a:t>
            </a:r>
            <a:r>
              <a:rPr lang="en-US" sz="2200" b="1" dirty="0"/>
              <a:t>innovative packaging </a:t>
            </a:r>
            <a:r>
              <a:rPr lang="en-US" sz="2200" dirty="0">
                <a:solidFill>
                  <a:schemeClr val="tx1"/>
                </a:solidFill>
              </a:rPr>
              <a:t>to cater to diverse consumer preferences. </a:t>
            </a:r>
          </a:p>
          <a:p>
            <a:pPr marL="0" indent="0">
              <a:buNone/>
            </a:pPr>
            <a:endParaRPr lang="en-US" sz="2200" dirty="0">
              <a:solidFill>
                <a:schemeClr val="tx1"/>
              </a:solidFill>
            </a:endParaRPr>
          </a:p>
          <a:p>
            <a:r>
              <a:rPr lang="en-US" sz="2200" dirty="0">
                <a:solidFill>
                  <a:schemeClr val="tx1"/>
                </a:solidFill>
              </a:rPr>
              <a:t>Market Research: Regularly conduct market research to track performance, gather </a:t>
            </a:r>
            <a:r>
              <a:rPr lang="en-US" sz="2200" b="1" dirty="0"/>
              <a:t>feedback</a:t>
            </a:r>
            <a:r>
              <a:rPr lang="en-US" sz="2200" dirty="0">
                <a:solidFill>
                  <a:schemeClr val="tx1"/>
                </a:solidFill>
              </a:rPr>
              <a:t>, and identify </a:t>
            </a:r>
            <a:r>
              <a:rPr lang="en-US" sz="2200" b="1" dirty="0"/>
              <a:t>growth opportunities</a:t>
            </a:r>
            <a:r>
              <a:rPr lang="en-US" sz="2200" dirty="0">
                <a:solidFill>
                  <a:schemeClr val="tx1"/>
                </a:solidFill>
              </a:rPr>
              <a:t>. </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3" name="Rectangle: Rounded Corners 2">
            <a:extLst>
              <a:ext uri="{FF2B5EF4-FFF2-40B4-BE49-F238E27FC236}">
                <a16:creationId xmlns:a16="http://schemas.microsoft.com/office/drawing/2014/main" id="{3FC81049-3B7F-4335-929F-9E758E6C3D45}"/>
              </a:ext>
            </a:extLst>
          </p:cNvPr>
          <p:cNvSpPr/>
          <p:nvPr/>
        </p:nvSpPr>
        <p:spPr>
          <a:xfrm>
            <a:off x="3038964" y="363584"/>
            <a:ext cx="4762391" cy="74231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Action</a:t>
            </a:r>
            <a:endParaRPr lang="en-US" sz="3200" dirty="0">
              <a:latin typeface="Algerian" panose="04020705040A02060702" pitchFamily="82" charset="0"/>
            </a:endParaRPr>
          </a:p>
        </p:txBody>
      </p:sp>
    </p:spTree>
    <p:extLst>
      <p:ext uri="{BB962C8B-B14F-4D97-AF65-F5344CB8AC3E}">
        <p14:creationId xmlns:p14="http://schemas.microsoft.com/office/powerpoint/2010/main" val="3040436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B237297-D698-4C68-9E5E-E48A686ED042}"/>
              </a:ext>
            </a:extLst>
          </p:cNvPr>
          <p:cNvGraphicFramePr/>
          <p:nvPr>
            <p:extLst>
              <p:ext uri="{D42A27DB-BD31-4B8C-83A1-F6EECF244321}">
                <p14:modId xmlns:p14="http://schemas.microsoft.com/office/powerpoint/2010/main" val="1595998239"/>
              </p:ext>
            </p:extLst>
          </p:nvPr>
        </p:nvGraphicFramePr>
        <p:xfrm>
          <a:off x="942182" y="1524000"/>
          <a:ext cx="9279466"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6FEDFC56-F997-4BBE-9320-C0743196F271}"/>
              </a:ext>
            </a:extLst>
          </p:cNvPr>
          <p:cNvSpPr/>
          <p:nvPr/>
        </p:nvSpPr>
        <p:spPr>
          <a:xfrm>
            <a:off x="2936253" y="334980"/>
            <a:ext cx="5592418" cy="9011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PRIMARY INSIGHTS</a:t>
            </a:r>
            <a:endParaRPr lang="en-US" sz="3200" dirty="0">
              <a:latin typeface="Algerian" panose="04020705040A02060702" pitchFamily="82" charset="0"/>
            </a:endParaRPr>
          </a:p>
        </p:txBody>
      </p:sp>
    </p:spTree>
    <p:extLst>
      <p:ext uri="{BB962C8B-B14F-4D97-AF65-F5344CB8AC3E}">
        <p14:creationId xmlns:p14="http://schemas.microsoft.com/office/powerpoint/2010/main" val="107788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E2C73A-4415-44BD-8C5C-7FAF0DF400EA}"/>
              </a:ext>
            </a:extLst>
          </p:cNvPr>
          <p:cNvSpPr/>
          <p:nvPr/>
        </p:nvSpPr>
        <p:spPr>
          <a:xfrm>
            <a:off x="2783853" y="369241"/>
            <a:ext cx="5592418" cy="65278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DEMOGRAPHIC INSIGHTS</a:t>
            </a:r>
            <a:endParaRPr lang="en-US" sz="3200" dirty="0">
              <a:latin typeface="Algerian" panose="04020705040A02060702" pitchFamily="82" charset="0"/>
            </a:endParaRPr>
          </a:p>
        </p:txBody>
      </p:sp>
      <p:sp>
        <p:nvSpPr>
          <p:cNvPr id="3" name="TextBox 2">
            <a:extLst>
              <a:ext uri="{FF2B5EF4-FFF2-40B4-BE49-F238E27FC236}">
                <a16:creationId xmlns:a16="http://schemas.microsoft.com/office/drawing/2014/main" id="{AD8C301B-FB62-47B8-B0AC-A6026086E967}"/>
              </a:ext>
            </a:extLst>
          </p:cNvPr>
          <p:cNvSpPr txBox="1"/>
          <p:nvPr/>
        </p:nvSpPr>
        <p:spPr>
          <a:xfrm>
            <a:off x="487482" y="1277824"/>
            <a:ext cx="8223432" cy="707886"/>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rPr>
              <a:t> </a:t>
            </a:r>
            <a:r>
              <a:rPr lang="en-US" sz="2000" b="1" dirty="0">
                <a:latin typeface="Verdana" panose="020B0604030504040204" pitchFamily="34" charset="0"/>
                <a:ea typeface="Verdana" panose="020B0604030504040204" pitchFamily="34" charset="0"/>
              </a:rPr>
              <a:t>Who prefers energy drink more? (male/female/non-binary?)</a:t>
            </a:r>
          </a:p>
        </p:txBody>
      </p:sp>
      <p:pic>
        <p:nvPicPr>
          <p:cNvPr id="9" name="Picture 8">
            <a:extLst>
              <a:ext uri="{FF2B5EF4-FFF2-40B4-BE49-F238E27FC236}">
                <a16:creationId xmlns:a16="http://schemas.microsoft.com/office/drawing/2014/main" id="{F38CF815-84AE-4676-8AB1-663AF0CE0D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563115" y="2230880"/>
            <a:ext cx="3465129" cy="3329560"/>
          </a:xfrm>
          <a:prstGeom prst="rect">
            <a:avLst/>
          </a:prstGeom>
        </p:spPr>
      </p:pic>
      <p:pic>
        <p:nvPicPr>
          <p:cNvPr id="10" name="object 7">
            <a:extLst>
              <a:ext uri="{FF2B5EF4-FFF2-40B4-BE49-F238E27FC236}">
                <a16:creationId xmlns:a16="http://schemas.microsoft.com/office/drawing/2014/main" id="{6F7F1060-C1D7-479C-B075-1F381F267047}"/>
              </a:ext>
            </a:extLst>
          </p:cNvPr>
          <p:cNvPicPr/>
          <p:nvPr/>
        </p:nvPicPr>
        <p:blipFill>
          <a:blip r:embed="rId5" cstate="print">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a:off x="2783853" y="6083819"/>
            <a:ext cx="4592995" cy="1837514"/>
          </a:xfrm>
          <a:prstGeom prst="rect">
            <a:avLst/>
          </a:prstGeom>
        </p:spPr>
      </p:pic>
      <p:sp>
        <p:nvSpPr>
          <p:cNvPr id="15" name="TextBox 14">
            <a:extLst>
              <a:ext uri="{FF2B5EF4-FFF2-40B4-BE49-F238E27FC236}">
                <a16:creationId xmlns:a16="http://schemas.microsoft.com/office/drawing/2014/main" id="{D7ABDAE6-F2C1-4D34-9F82-7CEF95326791}"/>
              </a:ext>
            </a:extLst>
          </p:cNvPr>
          <p:cNvSpPr txBox="1"/>
          <p:nvPr/>
        </p:nvSpPr>
        <p:spPr>
          <a:xfrm>
            <a:off x="487482" y="2241507"/>
            <a:ext cx="6720032" cy="3785652"/>
          </a:xfrm>
          <a:prstGeom prst="rect">
            <a:avLst/>
          </a:prstGeom>
          <a:noFill/>
        </p:spPr>
        <p:txBody>
          <a:bodyPr wrap="square" rtlCol="0">
            <a:spAutoFit/>
          </a:bodyPr>
          <a:lstStyle/>
          <a:p>
            <a:pPr marL="285757" indent="-285757" algn="just">
              <a:buFont typeface="Arial" panose="020B0604020202020204" pitchFamily="34" charset="0"/>
              <a:buChar char="•"/>
            </a:pPr>
            <a:r>
              <a:rPr lang="en-US" sz="2400" i="1" dirty="0">
                <a:latin typeface="Verdana" panose="020B0604030504040204" pitchFamily="34" charset="0"/>
                <a:ea typeface="Verdana" panose="020B0604030504040204" pitchFamily="34" charset="0"/>
                <a:cs typeface="Segoe UI" panose="020B0502040204020203" pitchFamily="34" charset="0"/>
              </a:rPr>
              <a:t>The Survey was conducted on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10,000 people</a:t>
            </a:r>
            <a:r>
              <a:rPr lang="en-US" sz="2400" i="1" dirty="0">
                <a:latin typeface="Verdana" panose="020B0604030504040204" pitchFamily="34" charset="0"/>
                <a:ea typeface="Verdana" panose="020B0604030504040204" pitchFamily="34" charset="0"/>
                <a:cs typeface="Segoe UI" panose="020B0502040204020203" pitchFamily="34" charset="0"/>
              </a:rPr>
              <a:t> . In this it was found that preference of energy drink were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higher</a:t>
            </a:r>
            <a:r>
              <a:rPr lang="en-US" sz="2400" i="1" dirty="0">
                <a:latin typeface="Verdana" panose="020B0604030504040204" pitchFamily="34" charset="0"/>
                <a:ea typeface="Verdana" panose="020B0604030504040204" pitchFamily="34" charset="0"/>
                <a:cs typeface="Segoe UI" panose="020B0502040204020203" pitchFamily="34" charset="0"/>
              </a:rPr>
              <a:t> in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Males</a:t>
            </a:r>
            <a:r>
              <a:rPr lang="en-US" sz="2400" i="1" dirty="0">
                <a:latin typeface="Verdana" panose="020B0604030504040204" pitchFamily="34" charset="0"/>
                <a:ea typeface="Verdana" panose="020B0604030504040204" pitchFamily="34" charset="0"/>
                <a:cs typeface="Segoe UI" panose="020B0502040204020203" pitchFamily="34" charset="0"/>
              </a:rPr>
              <a:t>  in comparison to Females.</a:t>
            </a:r>
          </a:p>
          <a:p>
            <a:pPr algn="just"/>
            <a:endParaRPr lang="en-US" sz="2400" i="1" dirty="0">
              <a:latin typeface="Verdana" panose="020B0604030504040204" pitchFamily="34" charset="0"/>
              <a:ea typeface="Verdana" panose="020B0604030504040204" pitchFamily="34" charset="0"/>
              <a:cs typeface="Segoe UI" panose="020B0502040204020203" pitchFamily="34" charset="0"/>
            </a:endParaRPr>
          </a:p>
          <a:p>
            <a:pPr marL="285757" indent="-285757" algn="just">
              <a:buFont typeface="Arial" panose="020B0604020202020204" pitchFamily="34" charset="0"/>
              <a:buChar char="•"/>
            </a:pPr>
            <a:r>
              <a:rPr lang="en-US" sz="2400" i="1" dirty="0">
                <a:latin typeface="Verdana" panose="020B0604030504040204" pitchFamily="34" charset="0"/>
                <a:ea typeface="Verdana" panose="020B0604030504040204" pitchFamily="34" charset="0"/>
                <a:cs typeface="Segoe UI" panose="020B0502040204020203" pitchFamily="34" charset="0"/>
              </a:rPr>
              <a:t>On an Average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60% Males </a:t>
            </a:r>
            <a:r>
              <a:rPr lang="en-US" sz="2400" i="1" dirty="0">
                <a:latin typeface="Verdana" panose="020B0604030504040204" pitchFamily="34" charset="0"/>
                <a:ea typeface="Verdana" panose="020B0604030504040204" pitchFamily="34" charset="0"/>
                <a:cs typeface="Segoe UI" panose="020B0502040204020203" pitchFamily="34" charset="0"/>
              </a:rPr>
              <a:t>consumes more energy drinks while their were only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35%</a:t>
            </a:r>
            <a:r>
              <a:rPr lang="en-US" sz="2400" b="1" i="1" dirty="0">
                <a:latin typeface="Verdana" panose="020B0604030504040204" pitchFamily="34" charset="0"/>
                <a:ea typeface="Verdana" panose="020B0604030504040204" pitchFamily="34" charset="0"/>
                <a:cs typeface="Segoe UI" panose="020B0502040204020203" pitchFamily="34" charset="0"/>
              </a:rPr>
              <a:t> </a:t>
            </a:r>
            <a:r>
              <a:rPr lang="en-US" sz="2400" b="1" i="1" dirty="0">
                <a:solidFill>
                  <a:srgbClr val="FF0000"/>
                </a:solidFill>
                <a:latin typeface="Verdana" panose="020B0604030504040204" pitchFamily="34" charset="0"/>
                <a:ea typeface="Verdana" panose="020B0604030504040204" pitchFamily="34" charset="0"/>
                <a:cs typeface="Segoe UI" panose="020B0502040204020203" pitchFamily="34" charset="0"/>
              </a:rPr>
              <a:t>Females</a:t>
            </a:r>
            <a:r>
              <a:rPr lang="en-US" sz="2400" b="1" i="1" dirty="0">
                <a:latin typeface="Verdana" panose="020B0604030504040204" pitchFamily="34" charset="0"/>
                <a:ea typeface="Verdana" panose="020B0604030504040204" pitchFamily="34" charset="0"/>
                <a:cs typeface="Segoe UI" panose="020B0502040204020203" pitchFamily="34" charset="0"/>
              </a:rPr>
              <a:t> </a:t>
            </a:r>
            <a:r>
              <a:rPr lang="en-US" sz="2400" i="1" dirty="0">
                <a:latin typeface="Verdana" panose="020B0604030504040204" pitchFamily="34" charset="0"/>
                <a:ea typeface="Verdana" panose="020B0604030504040204" pitchFamily="34" charset="0"/>
                <a:cs typeface="Segoe UI" panose="020B0502040204020203" pitchFamily="34" charset="0"/>
              </a:rPr>
              <a:t>who likes to consume energy drink.</a:t>
            </a:r>
            <a:endParaRPr lang="en-IN" sz="2400" i="1" dirty="0">
              <a:latin typeface="Verdana" panose="020B0604030504040204"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411859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5A4448-88E2-4F36-80E8-3111E7417930}"/>
              </a:ext>
            </a:extLst>
          </p:cNvPr>
          <p:cNvSpPr/>
          <p:nvPr/>
        </p:nvSpPr>
        <p:spPr>
          <a:xfrm>
            <a:off x="415400" y="366489"/>
            <a:ext cx="8998857" cy="400110"/>
          </a:xfrm>
          <a:prstGeom prst="rect">
            <a:avLst/>
          </a:prstGeom>
        </p:spPr>
        <p:txBody>
          <a:bodyPr wrap="square">
            <a:spAutoFit/>
          </a:bodyPr>
          <a:lstStyle/>
          <a:p>
            <a:r>
              <a:rPr lang="en-US" sz="2000" b="1" dirty="0">
                <a:latin typeface="Verdana" panose="020B0604030504040204" pitchFamily="34" charset="0"/>
                <a:ea typeface="Verdana" panose="020B0604030504040204" pitchFamily="34" charset="0"/>
              </a:rPr>
              <a:t>Which age group prefers energy drinks more?</a:t>
            </a:r>
            <a:endParaRPr lang="en-IN" sz="20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83D5715B-E8FD-4362-8791-7B4C99DE3ABA}"/>
              </a:ext>
            </a:extLst>
          </p:cNvPr>
          <p:cNvSpPr txBox="1"/>
          <p:nvPr/>
        </p:nvSpPr>
        <p:spPr>
          <a:xfrm>
            <a:off x="415399" y="983012"/>
            <a:ext cx="8737598" cy="3108543"/>
          </a:xfrm>
          <a:prstGeom prst="rect">
            <a:avLst/>
          </a:prstGeom>
          <a:noFill/>
        </p:spPr>
        <p:txBody>
          <a:bodyPr wrap="square" rtlCol="0">
            <a:spAutoFit/>
          </a:bodyPr>
          <a:lstStyle>
            <a:defPPr marR="0" lvl="0" algn="l" rtl="0">
              <a:lnSpc>
                <a:spcPct val="100000"/>
              </a:lnSpc>
              <a:spcBef>
                <a:spcPts val="0"/>
              </a:spcBef>
              <a:spcAft>
                <a:spcPts val="0"/>
              </a:spcAft>
            </a:defPPr>
            <a:lvl1pPr marL="285757" indent="-285757">
              <a:buFont typeface="Arial" panose="020B0604020202020204" pitchFamily="34" charset="0"/>
              <a:buChar char="•"/>
              <a:defRPr sz="2000">
                <a:latin typeface="Verdana" panose="020B0604030504040204" pitchFamily="34" charset="0"/>
                <a:ea typeface="Verdana" panose="020B0604030504040204" pitchFamily="34" charset="0"/>
                <a:cs typeface="Segoe UI" panose="020B0502040204020203" pitchFamily="34" charset="0"/>
              </a:defRPr>
            </a:lvl1pPr>
          </a:lstStyle>
          <a:p>
            <a:pPr algn="just"/>
            <a:r>
              <a:rPr lang="en-US" sz="2200" i="1" dirty="0"/>
              <a:t>Youngster between age group </a:t>
            </a:r>
            <a:r>
              <a:rPr lang="en-US" sz="2200" b="1" i="1" dirty="0">
                <a:solidFill>
                  <a:srgbClr val="FF0000"/>
                </a:solidFill>
              </a:rPr>
              <a:t>19 to 30 </a:t>
            </a:r>
            <a:r>
              <a:rPr lang="en-US" sz="2200" i="1" dirty="0"/>
              <a:t>exhibit a high preference of energy drink. Around </a:t>
            </a:r>
            <a:r>
              <a:rPr lang="en-US" sz="2200" b="1" i="1" dirty="0">
                <a:solidFill>
                  <a:srgbClr val="FF0000"/>
                </a:solidFill>
              </a:rPr>
              <a:t>55.2%</a:t>
            </a:r>
            <a:r>
              <a:rPr lang="en-US" sz="2200" i="1" dirty="0"/>
              <a:t> of this age group consume more energy drink to comparison to other age group.</a:t>
            </a:r>
          </a:p>
          <a:p>
            <a:pPr marL="0" indent="0" algn="just">
              <a:buNone/>
            </a:pPr>
            <a:endParaRPr lang="en-US" sz="2200" i="1" dirty="0"/>
          </a:p>
          <a:p>
            <a:pPr algn="just"/>
            <a:r>
              <a:rPr lang="en-US" sz="2200" i="1" dirty="0"/>
              <a:t>The Company has the opportunity to </a:t>
            </a:r>
            <a:r>
              <a:rPr lang="en-US" sz="2200" b="1" i="1" dirty="0">
                <a:solidFill>
                  <a:srgbClr val="FF0000"/>
                </a:solidFill>
              </a:rPr>
              <a:t>target</a:t>
            </a:r>
            <a:r>
              <a:rPr lang="en-US" sz="2200" i="1" dirty="0"/>
              <a:t> the </a:t>
            </a:r>
            <a:r>
              <a:rPr lang="en-US" sz="2200" b="1" i="1" dirty="0">
                <a:solidFill>
                  <a:srgbClr val="FF0000"/>
                </a:solidFill>
              </a:rPr>
              <a:t>19 to 30 </a:t>
            </a:r>
            <a:r>
              <a:rPr lang="en-US" sz="2200" i="1" dirty="0"/>
              <a:t>Age Group as their </a:t>
            </a:r>
            <a:r>
              <a:rPr lang="en-US" sz="2200" b="1" i="1" dirty="0">
                <a:solidFill>
                  <a:srgbClr val="FF0000"/>
                </a:solidFill>
              </a:rPr>
              <a:t>primary audience</a:t>
            </a:r>
            <a:r>
              <a:rPr lang="en-US" sz="2200" i="1" dirty="0"/>
              <a:t>, which can greatly contribute to </a:t>
            </a:r>
            <a:r>
              <a:rPr lang="en-US" sz="2200" b="1" i="1" dirty="0">
                <a:solidFill>
                  <a:srgbClr val="FF0000"/>
                </a:solidFill>
              </a:rPr>
              <a:t>Increasing Sales</a:t>
            </a:r>
            <a:r>
              <a:rPr lang="en-US" sz="2200" i="1" dirty="0">
                <a:solidFill>
                  <a:srgbClr val="FF0000"/>
                </a:solidFill>
              </a:rPr>
              <a:t>.  </a:t>
            </a:r>
          </a:p>
          <a:p>
            <a:endParaRPr lang="en-IN" dirty="0"/>
          </a:p>
        </p:txBody>
      </p:sp>
      <p:pic>
        <p:nvPicPr>
          <p:cNvPr id="11" name="Picture 10">
            <a:extLst>
              <a:ext uri="{FF2B5EF4-FFF2-40B4-BE49-F238E27FC236}">
                <a16:creationId xmlns:a16="http://schemas.microsoft.com/office/drawing/2014/main" id="{0626D221-43F4-446F-83DA-6FB1BD1366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5399" y="4091555"/>
            <a:ext cx="5674515" cy="3919008"/>
          </a:xfrm>
          <a:prstGeom prst="rect">
            <a:avLst/>
          </a:prstGeom>
        </p:spPr>
      </p:pic>
      <p:pic>
        <p:nvPicPr>
          <p:cNvPr id="12" name="Picture 11">
            <a:extLst>
              <a:ext uri="{FF2B5EF4-FFF2-40B4-BE49-F238E27FC236}">
                <a16:creationId xmlns:a16="http://schemas.microsoft.com/office/drawing/2014/main" id="{8B3D10BE-3EDB-4F46-A557-A99E8534C823}"/>
              </a:ext>
            </a:extLst>
          </p:cNvPr>
          <p:cNvPicPr>
            <a:picLocks noChangeAspect="1"/>
          </p:cNvPicPr>
          <p:nvPr/>
        </p:nvPicPr>
        <p:blipFill>
          <a:blip r:embed="rId5"/>
          <a:stretch>
            <a:fillRect/>
          </a:stretch>
        </p:blipFill>
        <p:spPr>
          <a:xfrm>
            <a:off x="6331825" y="4307966"/>
            <a:ext cx="4412901" cy="3253204"/>
          </a:xfrm>
          <a:prstGeom prst="rect">
            <a:avLst/>
          </a:prstGeom>
        </p:spPr>
      </p:pic>
    </p:spTree>
    <p:extLst>
      <p:ext uri="{BB962C8B-B14F-4D97-AF65-F5344CB8AC3E}">
        <p14:creationId xmlns:p14="http://schemas.microsoft.com/office/powerpoint/2010/main" val="23599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76749-3B90-48CC-B71C-B3EF9A7AB839}"/>
              </a:ext>
            </a:extLst>
          </p:cNvPr>
          <p:cNvSpPr/>
          <p:nvPr/>
        </p:nvSpPr>
        <p:spPr>
          <a:xfrm>
            <a:off x="529939" y="353245"/>
            <a:ext cx="8164286" cy="830997"/>
          </a:xfrm>
          <a:prstGeom prst="rect">
            <a:avLst/>
          </a:prstGeom>
        </p:spPr>
        <p:txBody>
          <a:bodyPr wrap="square">
            <a:spAutoFit/>
          </a:bodyPr>
          <a:lstStyle/>
          <a:p>
            <a:r>
              <a:rPr lang="en-US" sz="2400" b="1" dirty="0">
                <a:latin typeface="Verdana" panose="020B0604030504040204" pitchFamily="34" charset="0"/>
                <a:ea typeface="Verdana" panose="020B0604030504040204" pitchFamily="34" charset="0"/>
              </a:rPr>
              <a:t>Which type of marketing reaches the most Youth (15-30)?</a:t>
            </a:r>
            <a:endParaRPr lang="en-IN" sz="2400" b="1" dirty="0">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10C883D1-B749-40E2-8026-0CE69D1071C5}"/>
              </a:ext>
            </a:extLst>
          </p:cNvPr>
          <p:cNvPicPr>
            <a:picLocks noChangeAspect="1"/>
          </p:cNvPicPr>
          <p:nvPr/>
        </p:nvPicPr>
        <p:blipFill>
          <a:blip r:embed="rId3"/>
          <a:stretch>
            <a:fillRect/>
          </a:stretch>
        </p:blipFill>
        <p:spPr>
          <a:xfrm>
            <a:off x="529939" y="1582299"/>
            <a:ext cx="3451304" cy="1878152"/>
          </a:xfrm>
          <a:prstGeom prst="rect">
            <a:avLst/>
          </a:prstGeom>
        </p:spPr>
      </p:pic>
      <p:pic>
        <p:nvPicPr>
          <p:cNvPr id="5" name="Picture 4">
            <a:extLst>
              <a:ext uri="{FF2B5EF4-FFF2-40B4-BE49-F238E27FC236}">
                <a16:creationId xmlns:a16="http://schemas.microsoft.com/office/drawing/2014/main" id="{A04F061A-9174-4C71-9203-159823AE86F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84261" y="3858510"/>
            <a:ext cx="4564427" cy="4204704"/>
          </a:xfrm>
          <a:prstGeom prst="rect">
            <a:avLst/>
          </a:prstGeom>
        </p:spPr>
      </p:pic>
      <p:sp>
        <p:nvSpPr>
          <p:cNvPr id="6" name="TextBox 5">
            <a:extLst>
              <a:ext uri="{FF2B5EF4-FFF2-40B4-BE49-F238E27FC236}">
                <a16:creationId xmlns:a16="http://schemas.microsoft.com/office/drawing/2014/main" id="{FFD1F15C-44B6-4912-B903-F3E06A10993D}"/>
              </a:ext>
            </a:extLst>
          </p:cNvPr>
          <p:cNvSpPr txBox="1"/>
          <p:nvPr/>
        </p:nvSpPr>
        <p:spPr>
          <a:xfrm>
            <a:off x="4667912" y="1120992"/>
            <a:ext cx="5021943" cy="280076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buFont typeface="Arial" panose="020B0604020202020204" pitchFamily="34" charset="0"/>
              <a:buChar char="•"/>
              <a:defRPr sz="1800">
                <a:latin typeface="Verdana" panose="020B0604030504040204" pitchFamily="34" charset="0"/>
                <a:ea typeface="Verdana" panose="020B0604030504040204" pitchFamily="34" charset="0"/>
                <a:cs typeface="Segoe UI" panose="020B0502040204020203" pitchFamily="34" charset="0"/>
              </a:defRPr>
            </a:lvl1pPr>
          </a:lstStyle>
          <a:p>
            <a:pPr algn="just"/>
            <a:r>
              <a:rPr lang="en-US" sz="2200" b="1" i="1" dirty="0">
                <a:solidFill>
                  <a:srgbClr val="FF0000"/>
                </a:solidFill>
              </a:rPr>
              <a:t>Online Advertising Marketing </a:t>
            </a:r>
            <a:r>
              <a:rPr lang="en-US" sz="2200" i="1" dirty="0"/>
              <a:t>reaches to the most youth ( 15 to 30 ).</a:t>
            </a:r>
          </a:p>
          <a:p>
            <a:pPr marL="0" indent="0" algn="just">
              <a:buNone/>
            </a:pPr>
            <a:r>
              <a:rPr lang="en-US" sz="2200" i="1" dirty="0"/>
              <a:t> </a:t>
            </a:r>
          </a:p>
          <a:p>
            <a:pPr algn="just"/>
            <a:r>
              <a:rPr lang="en-US" sz="2200" i="1" dirty="0"/>
              <a:t>Youngsters are more active socially that’s why marketing things online is the most effective way to reach youth</a:t>
            </a:r>
            <a:r>
              <a:rPr lang="en-US" i="1" dirty="0"/>
              <a:t>.  </a:t>
            </a:r>
            <a:endParaRPr lang="en-IN" i="1" dirty="0"/>
          </a:p>
        </p:txBody>
      </p:sp>
      <p:sp>
        <p:nvSpPr>
          <p:cNvPr id="7" name="TextBox 6">
            <a:extLst>
              <a:ext uri="{FF2B5EF4-FFF2-40B4-BE49-F238E27FC236}">
                <a16:creationId xmlns:a16="http://schemas.microsoft.com/office/drawing/2014/main" id="{BD0B711A-EB09-4A49-842C-AE3D5E5088DE}"/>
              </a:ext>
            </a:extLst>
          </p:cNvPr>
          <p:cNvSpPr txBox="1"/>
          <p:nvPr/>
        </p:nvSpPr>
        <p:spPr>
          <a:xfrm>
            <a:off x="5269286" y="3997959"/>
            <a:ext cx="4564427" cy="2800767"/>
          </a:xfrm>
          <a:prstGeom prst="rect">
            <a:avLst/>
          </a:prstGeom>
          <a:noFill/>
        </p:spPr>
        <p:txBody>
          <a:bodyPr wrap="square" rtlCol="0">
            <a:spAutoFit/>
          </a:bodyPr>
          <a:lstStyle>
            <a:defPPr marR="0" lvl="0" algn="l" rtl="0">
              <a:lnSpc>
                <a:spcPct val="100000"/>
              </a:lnSpc>
              <a:spcBef>
                <a:spcPts val="0"/>
              </a:spcBef>
              <a:spcAft>
                <a:spcPts val="0"/>
              </a:spcAft>
              <a:defRPr/>
            </a:defPPr>
            <a:lvl1pPr marL="285757" indent="-285757" algn="just">
              <a:buFont typeface="Arial" panose="020B0604020202020204" pitchFamily="34" charset="0"/>
              <a:buChar char="•"/>
              <a:defRPr sz="2200" i="1">
                <a:latin typeface="Verdana" panose="020B0604030504040204" pitchFamily="34" charset="0"/>
                <a:ea typeface="Verdana" panose="020B0604030504040204" pitchFamily="34" charset="0"/>
                <a:cs typeface="Segoe UI" panose="020B0502040204020203" pitchFamily="34" charset="0"/>
              </a:defRPr>
            </a:lvl1pPr>
          </a:lstStyle>
          <a:p>
            <a:r>
              <a:rPr lang="en-US" dirty="0"/>
              <a:t>The Company has a significant opportunity to capture attention of all by increasing frequency of their commercial Advertisements on television channels especially when introducing New Offers.</a:t>
            </a:r>
            <a:endParaRPr lang="en-IN" dirty="0"/>
          </a:p>
        </p:txBody>
      </p:sp>
    </p:spTree>
    <p:extLst>
      <p:ext uri="{BB962C8B-B14F-4D97-AF65-F5344CB8AC3E}">
        <p14:creationId xmlns:p14="http://schemas.microsoft.com/office/powerpoint/2010/main" val="1390572526"/>
      </p:ext>
    </p:extLst>
  </p:cSld>
  <p:clrMapOvr>
    <a:masterClrMapping/>
  </p:clrMapOvr>
</p:sld>
</file>

<file path=ppt/theme/theme1.xml><?xml version="1.0" encoding="utf-8"?>
<a:theme xmlns:a="http://schemas.openxmlformats.org/drawingml/2006/main" name="Soft Drinks Manufacturing Company Profile by Slidesgo">
  <a:themeElements>
    <a:clrScheme name="Simple Light">
      <a:dk1>
        <a:srgbClr val="3B3B3B"/>
      </a:dk1>
      <a:lt1>
        <a:srgbClr val="D8D8D8"/>
      </a:lt1>
      <a:dk2>
        <a:srgbClr val="FFFFFF"/>
      </a:dk2>
      <a:lt2>
        <a:srgbClr val="D788CB"/>
      </a:lt2>
      <a:accent1>
        <a:srgbClr val="4EB4A4"/>
      </a:accent1>
      <a:accent2>
        <a:srgbClr val="DC9050"/>
      </a:accent2>
      <a:accent3>
        <a:srgbClr val="F6D300"/>
      </a:accent3>
      <a:accent4>
        <a:srgbClr val="2D8772"/>
      </a:accent4>
      <a:accent5>
        <a:srgbClr val="7B3A71"/>
      </a:accent5>
      <a:accent6>
        <a:srgbClr val="92D2DA"/>
      </a:accent6>
      <a:hlink>
        <a:srgbClr val="3B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3B3B3B"/>
    </a:dk1>
    <a:lt1>
      <a:srgbClr val="D8D8D8"/>
    </a:lt1>
    <a:dk2>
      <a:srgbClr val="FFFFFF"/>
    </a:dk2>
    <a:lt2>
      <a:srgbClr val="D788CB"/>
    </a:lt2>
    <a:accent1>
      <a:srgbClr val="4EB4A4"/>
    </a:accent1>
    <a:accent2>
      <a:srgbClr val="DC9050"/>
    </a:accent2>
    <a:accent3>
      <a:srgbClr val="F6D300"/>
    </a:accent3>
    <a:accent4>
      <a:srgbClr val="2D8772"/>
    </a:accent4>
    <a:accent5>
      <a:srgbClr val="7B3A71"/>
    </a:accent5>
    <a:accent6>
      <a:srgbClr val="92D2DA"/>
    </a:accent6>
    <a:hlink>
      <a:srgbClr val="3B3B3B"/>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1185</TotalTime>
  <Words>2770</Words>
  <Application>Microsoft Office PowerPoint</Application>
  <PresentationFormat>Custom</PresentationFormat>
  <Paragraphs>322</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Krona One</vt:lpstr>
      <vt:lpstr>Algerian</vt:lpstr>
      <vt:lpstr>Arial</vt:lpstr>
      <vt:lpstr>Arial Black</vt:lpstr>
      <vt:lpstr>Lucida Sans Unicode</vt:lpstr>
      <vt:lpstr>Montserrat</vt:lpstr>
      <vt:lpstr>Verdana</vt:lpstr>
      <vt:lpstr>Times New Roman</vt:lpstr>
      <vt:lpstr>Soft Drinks Manufacturing Company Profile by Slidesgo</vt:lpstr>
      <vt:lpstr>                        Key Insights from  CodeX  Energy Drink Survey in India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Key Insights from  CodeX  Energy Drink Survey in India  </dc:title>
  <cp:lastModifiedBy>modimeet913@gmail.com</cp:lastModifiedBy>
  <cp:revision>55</cp:revision>
  <dcterms:modified xsi:type="dcterms:W3CDTF">2024-03-25T18:52:21Z</dcterms:modified>
</cp:coreProperties>
</file>